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3"/>
    <p:sldMasterId id="2147483660" r:id="rId4"/>
  </p:sldMasterIdLst>
  <p:notesMasterIdLst>
    <p:notesMasterId r:id="rId6"/>
  </p:notesMasterIdLst>
  <p:handoutMasterIdLst>
    <p:handoutMasterId r:id="rId7"/>
  </p:handoutMasterIdLst>
  <p:sldIdLst>
    <p:sldId id="259" r:id="rId5"/>
  </p:sldIdLst>
  <p:sldSz cx="42976800" cy="21031200"/>
  <p:notesSz cx="6918325" cy="9204325"/>
  <p:embeddedFontLst>
    <p:embeddedFont>
      <p:font typeface="Century Gothic" panose="020B0502020202020204" pitchFamily="34" charset="0"/>
      <p:regular r:id="rId8"/>
      <p:bold r:id="rId9"/>
      <p:italic r:id="rId10"/>
      <p:boldItalic r:id="rId11"/>
    </p:embeddedFont>
    <p:embeddedFont>
      <p:font typeface="Century Schoolbook" panose="02040604050505020304" pitchFamily="18" charset="0"/>
      <p:regular r:id="rId12"/>
      <p:bold r:id="rId13"/>
      <p:italic r:id="rId14"/>
      <p:boldItalic r:id="rId15"/>
    </p:embeddedFont>
    <p:embeddedFont>
      <p:font typeface="Times" panose="02020603050405020304" pitchFamily="18" charset="0"/>
      <p:regular r:id="rId16"/>
      <p:bold r:id="rId17"/>
      <p:italic r:id="rId18"/>
      <p:boldItalic r:id="rId19"/>
    </p:embeddedFont>
    <p:embeddedFont>
      <p:font typeface="Wingdings 2" panose="05020102010507070707" pitchFamily="18" charset="2"/>
      <p:regular r:id="rId20"/>
    </p:embeddedFont>
  </p:embeddedFontLst>
  <p:defaultTextStyle>
    <a:defPPr>
      <a:defRPr lang="en-US"/>
    </a:defPPr>
    <a:lvl1pPr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1pPr>
    <a:lvl2pPr marL="665163" indent="-20796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2pPr>
    <a:lvl3pPr marL="1331913" indent="-41751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3pPr>
    <a:lvl4pPr marL="1998663" indent="-62706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4pPr>
    <a:lvl5pPr marL="2665413" indent="-83661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5pPr>
    <a:lvl6pPr marL="2286000" algn="l" defTabSz="914400" rtl="0" eaLnBrk="1" latinLnBrk="0" hangingPunct="1">
      <a:defRPr sz="15400" kern="1200">
        <a:solidFill>
          <a:schemeClr val="tx2"/>
        </a:solidFill>
        <a:latin typeface="Arial" panose="020B0604020202020204" pitchFamily="34" charset="0"/>
        <a:ea typeface="+mn-ea"/>
        <a:cs typeface="+mn-cs"/>
      </a:defRPr>
    </a:lvl6pPr>
    <a:lvl7pPr marL="2743200" algn="l" defTabSz="914400" rtl="0" eaLnBrk="1" latinLnBrk="0" hangingPunct="1">
      <a:defRPr sz="15400" kern="1200">
        <a:solidFill>
          <a:schemeClr val="tx2"/>
        </a:solidFill>
        <a:latin typeface="Arial" panose="020B0604020202020204" pitchFamily="34" charset="0"/>
        <a:ea typeface="+mn-ea"/>
        <a:cs typeface="+mn-cs"/>
      </a:defRPr>
    </a:lvl7pPr>
    <a:lvl8pPr marL="3200400" algn="l" defTabSz="914400" rtl="0" eaLnBrk="1" latinLnBrk="0" hangingPunct="1">
      <a:defRPr sz="15400" kern="1200">
        <a:solidFill>
          <a:schemeClr val="tx2"/>
        </a:solidFill>
        <a:latin typeface="Arial" panose="020B0604020202020204" pitchFamily="34" charset="0"/>
        <a:ea typeface="+mn-ea"/>
        <a:cs typeface="+mn-cs"/>
      </a:defRPr>
    </a:lvl8pPr>
    <a:lvl9pPr marL="3657600" algn="l" defTabSz="914400" rtl="0" eaLnBrk="1" latinLnBrk="0" hangingPunct="1">
      <a:defRPr sz="15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512">
          <p15:clr>
            <a:srgbClr val="A4A3A4"/>
          </p15:clr>
        </p15:guide>
        <p15:guide id="2" orient="horz" pos="13091">
          <p15:clr>
            <a:srgbClr val="A4A3A4"/>
          </p15:clr>
        </p15:guide>
        <p15:guide id="3" orient="horz" pos="2208">
          <p15:clr>
            <a:srgbClr val="A4A3A4"/>
          </p15:clr>
        </p15:guide>
        <p15:guide id="4" orient="horz" pos="2365">
          <p15:clr>
            <a:srgbClr val="A4A3A4"/>
          </p15:clr>
        </p15:guide>
        <p15:guide id="5" orient="horz" pos="157">
          <p15:clr>
            <a:srgbClr val="A4A3A4"/>
          </p15:clr>
        </p15:guide>
        <p15:guide id="6" orient="horz" pos="2996">
          <p15:clr>
            <a:srgbClr val="A4A3A4"/>
          </p15:clr>
        </p15:guide>
        <p15:guide id="7" orient="horz" pos="473">
          <p15:clr>
            <a:srgbClr val="A4A3A4"/>
          </p15:clr>
        </p15:guide>
        <p15:guide id="8" orient="horz" pos="6781">
          <p15:clr>
            <a:srgbClr val="A4A3A4"/>
          </p15:clr>
        </p15:guide>
        <p15:guide id="9" pos="20078">
          <p15:clr>
            <a:srgbClr val="A4A3A4"/>
          </p15:clr>
        </p15:guide>
        <p15:guide id="10" pos="6994">
          <p15:clr>
            <a:srgbClr val="A4A3A4"/>
          </p15:clr>
        </p15:guide>
        <p15:guide id="11" pos="20530">
          <p15:clr>
            <a:srgbClr val="A4A3A4"/>
          </p15:clr>
        </p15:guide>
        <p15:guide id="12" pos="13310">
          <p15:clr>
            <a:srgbClr val="A4A3A4"/>
          </p15:clr>
        </p15:guide>
        <p15:guide id="13" pos="226">
          <p15:clr>
            <a:srgbClr val="A4A3A4"/>
          </p15:clr>
        </p15:guide>
        <p15:guide id="14" pos="13762">
          <p15:clr>
            <a:srgbClr val="A4A3A4"/>
          </p15:clr>
        </p15:guide>
        <p15:guide id="15" pos="6542">
          <p15:clr>
            <a:srgbClr val="A4A3A4"/>
          </p15:clr>
        </p15:guide>
        <p15:guide id="16" pos="268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4FC2"/>
    <a:srgbClr val="63A2FF"/>
    <a:srgbClr val="75ADFF"/>
    <a:srgbClr val="FFFFE9"/>
    <a:srgbClr val="E9EFFF"/>
    <a:srgbClr val="A7CBFF"/>
    <a:srgbClr val="85B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6" autoAdjust="0"/>
    <p:restoredTop sz="94660" autoAdjust="0"/>
  </p:normalViewPr>
  <p:slideViewPr>
    <p:cSldViewPr>
      <p:cViewPr varScale="1">
        <p:scale>
          <a:sx n="21" d="100"/>
          <a:sy n="21" d="100"/>
        </p:scale>
        <p:origin x="616" y="24"/>
      </p:cViewPr>
      <p:guideLst>
        <p:guide orient="horz" pos="12512"/>
        <p:guide orient="horz" pos="13091"/>
        <p:guide orient="horz" pos="2208"/>
        <p:guide orient="horz" pos="2365"/>
        <p:guide orient="horz" pos="157"/>
        <p:guide orient="horz" pos="2996"/>
        <p:guide orient="horz" pos="473"/>
        <p:guide orient="horz" pos="6781"/>
        <p:guide pos="20078"/>
        <p:guide pos="6994"/>
        <p:guide pos="20530"/>
        <p:guide pos="13310"/>
        <p:guide pos="226"/>
        <p:guide pos="13762"/>
        <p:guide pos="6542"/>
        <p:guide pos="268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62" y="90"/>
      </p:cViewPr>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8705962-C5F0-4C73-BC59-C121DAC7B9D2}"/>
              </a:ext>
            </a:extLst>
          </p:cNvPr>
          <p:cNvSpPr>
            <a:spLocks noGrp="1" noChangeArrowheads="1"/>
          </p:cNvSpPr>
          <p:nvPr>
            <p:ph type="hdr" sz="quarter"/>
          </p:nvPr>
        </p:nvSpPr>
        <p:spPr bwMode="auto">
          <a:xfrm>
            <a:off x="0"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30723" name="Rectangle 3">
            <a:extLst>
              <a:ext uri="{FF2B5EF4-FFF2-40B4-BE49-F238E27FC236}">
                <a16:creationId xmlns:a16="http://schemas.microsoft.com/office/drawing/2014/main" id="{AAFA19AB-9BFF-4065-963D-EEED8BB6082D}"/>
              </a:ext>
            </a:extLst>
          </p:cNvPr>
          <p:cNvSpPr>
            <a:spLocks noGrp="1" noChangeArrowheads="1"/>
          </p:cNvSpPr>
          <p:nvPr>
            <p:ph type="dt" sz="quarter" idx="1"/>
          </p:nvPr>
        </p:nvSpPr>
        <p:spPr bwMode="auto">
          <a:xfrm>
            <a:off x="3919538"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r" defTabSz="909638" eaLnBrk="1" hangingPunct="1">
              <a:defRPr sz="1200">
                <a:solidFill>
                  <a:schemeClr val="tx1"/>
                </a:solidFill>
              </a:defRPr>
            </a:lvl1pPr>
          </a:lstStyle>
          <a:p>
            <a:pPr>
              <a:defRPr/>
            </a:pPr>
            <a:endParaRPr lang="en-US"/>
          </a:p>
        </p:txBody>
      </p:sp>
      <p:sp>
        <p:nvSpPr>
          <p:cNvPr id="30724" name="Rectangle 4">
            <a:extLst>
              <a:ext uri="{FF2B5EF4-FFF2-40B4-BE49-F238E27FC236}">
                <a16:creationId xmlns:a16="http://schemas.microsoft.com/office/drawing/2014/main" id="{44D267B2-EAE4-404E-BF8F-20EB559771D2}"/>
              </a:ext>
            </a:extLst>
          </p:cNvPr>
          <p:cNvSpPr>
            <a:spLocks noGrp="1" noChangeArrowheads="1"/>
          </p:cNvSpPr>
          <p:nvPr>
            <p:ph type="ftr" sz="quarter" idx="2"/>
          </p:nvPr>
        </p:nvSpPr>
        <p:spPr bwMode="auto">
          <a:xfrm>
            <a:off x="0"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30725" name="Rectangle 5">
            <a:extLst>
              <a:ext uri="{FF2B5EF4-FFF2-40B4-BE49-F238E27FC236}">
                <a16:creationId xmlns:a16="http://schemas.microsoft.com/office/drawing/2014/main" id="{F98669D2-8C19-49B2-BA56-22614E67292E}"/>
              </a:ext>
            </a:extLst>
          </p:cNvPr>
          <p:cNvSpPr>
            <a:spLocks noGrp="1" noChangeArrowheads="1"/>
          </p:cNvSpPr>
          <p:nvPr>
            <p:ph type="sldNum" sz="quarter" idx="3"/>
          </p:nvPr>
        </p:nvSpPr>
        <p:spPr bwMode="auto">
          <a:xfrm>
            <a:off x="3919538"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r" defTabSz="909638" eaLnBrk="1" hangingPunct="1">
              <a:defRPr sz="1200" smtClean="0">
                <a:solidFill>
                  <a:schemeClr val="tx1"/>
                </a:solidFill>
              </a:defRPr>
            </a:lvl1pPr>
          </a:lstStyle>
          <a:p>
            <a:pPr>
              <a:defRPr/>
            </a:pPr>
            <a:fld id="{23DE8DFB-62BB-4FBE-9C9A-CB8A8D9D6C84}" type="slidenum">
              <a:rPr lang="en-US" altLang="en-US"/>
              <a:pPr>
                <a:defRPr/>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455706B-0718-426B-A761-52711C6A5D8E}"/>
              </a:ext>
            </a:extLst>
          </p:cNvPr>
          <p:cNvSpPr>
            <a:spLocks noGrp="1" noChangeArrowheads="1"/>
          </p:cNvSpPr>
          <p:nvPr>
            <p:ph type="hdr" sz="quarter"/>
          </p:nvPr>
        </p:nvSpPr>
        <p:spPr bwMode="auto">
          <a:xfrm>
            <a:off x="0"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29699" name="Rectangle 3">
            <a:extLst>
              <a:ext uri="{FF2B5EF4-FFF2-40B4-BE49-F238E27FC236}">
                <a16:creationId xmlns:a16="http://schemas.microsoft.com/office/drawing/2014/main" id="{3CB356C9-BACC-412F-A662-DDB37461604B}"/>
              </a:ext>
            </a:extLst>
          </p:cNvPr>
          <p:cNvSpPr>
            <a:spLocks noGrp="1" noChangeArrowheads="1"/>
          </p:cNvSpPr>
          <p:nvPr>
            <p:ph type="dt" idx="1"/>
          </p:nvPr>
        </p:nvSpPr>
        <p:spPr bwMode="auto">
          <a:xfrm>
            <a:off x="3919538"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r" defTabSz="909638" eaLnBrk="1" hangingPunct="1">
              <a:defRPr sz="1200">
                <a:solidFill>
                  <a:schemeClr val="tx1"/>
                </a:solidFill>
              </a:defRPr>
            </a:lvl1pPr>
          </a:lstStyle>
          <a:p>
            <a:pPr>
              <a:defRPr/>
            </a:pPr>
            <a:endParaRPr lang="en-US"/>
          </a:p>
        </p:txBody>
      </p:sp>
      <p:sp>
        <p:nvSpPr>
          <p:cNvPr id="4100" name="Rectangle 4">
            <a:extLst>
              <a:ext uri="{FF2B5EF4-FFF2-40B4-BE49-F238E27FC236}">
                <a16:creationId xmlns:a16="http://schemas.microsoft.com/office/drawing/2014/main" id="{127C91D2-27DF-4A94-80E1-49706A0F211C}"/>
              </a:ext>
            </a:extLst>
          </p:cNvPr>
          <p:cNvSpPr>
            <a:spLocks noGrp="1" noRot="1" noChangeAspect="1" noChangeArrowheads="1" noTextEdit="1"/>
          </p:cNvSpPr>
          <p:nvPr>
            <p:ph type="sldImg" idx="2"/>
          </p:nvPr>
        </p:nvSpPr>
        <p:spPr bwMode="auto">
          <a:xfrm>
            <a:off x="-65088" y="690563"/>
            <a:ext cx="7048501"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31804C0C-AFEF-48B2-99E5-6153495AA545}"/>
              </a:ext>
            </a:extLst>
          </p:cNvPr>
          <p:cNvSpPr>
            <a:spLocks noGrp="1" noChangeArrowheads="1"/>
          </p:cNvSpPr>
          <p:nvPr>
            <p:ph type="body" sz="quarter" idx="3"/>
          </p:nvPr>
        </p:nvSpPr>
        <p:spPr bwMode="auto">
          <a:xfrm>
            <a:off x="692150" y="4371975"/>
            <a:ext cx="5534025" cy="4141788"/>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21CB61EB-855B-4EE3-ABC9-3F052B421008}"/>
              </a:ext>
            </a:extLst>
          </p:cNvPr>
          <p:cNvSpPr>
            <a:spLocks noGrp="1" noChangeArrowheads="1"/>
          </p:cNvSpPr>
          <p:nvPr>
            <p:ph type="ftr" sz="quarter" idx="4"/>
          </p:nvPr>
        </p:nvSpPr>
        <p:spPr bwMode="auto">
          <a:xfrm>
            <a:off x="0"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29703" name="Rectangle 7">
            <a:extLst>
              <a:ext uri="{FF2B5EF4-FFF2-40B4-BE49-F238E27FC236}">
                <a16:creationId xmlns:a16="http://schemas.microsoft.com/office/drawing/2014/main" id="{AD86F7E0-5661-4929-B931-4E13B5C84344}"/>
              </a:ext>
            </a:extLst>
          </p:cNvPr>
          <p:cNvSpPr>
            <a:spLocks noGrp="1" noChangeArrowheads="1"/>
          </p:cNvSpPr>
          <p:nvPr>
            <p:ph type="sldNum" sz="quarter" idx="5"/>
          </p:nvPr>
        </p:nvSpPr>
        <p:spPr bwMode="auto">
          <a:xfrm>
            <a:off x="3919538"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r" defTabSz="909638" eaLnBrk="1" hangingPunct="1">
              <a:defRPr sz="1200" smtClean="0">
                <a:solidFill>
                  <a:schemeClr val="tx1"/>
                </a:solidFill>
              </a:defRPr>
            </a:lvl1pPr>
          </a:lstStyle>
          <a:p>
            <a:pPr>
              <a:defRPr/>
            </a:pPr>
            <a:fld id="{C7A78160-52FD-4950-A436-580E49E8CC8D}"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pitchFamily="34" charset="0"/>
        <a:ea typeface="+mn-ea"/>
        <a:cs typeface="+mn-cs"/>
      </a:defRPr>
    </a:lvl1pPr>
    <a:lvl2pPr marL="665163" algn="l" rtl="0" eaLnBrk="0" fontAlgn="base" hangingPunct="0">
      <a:spcBef>
        <a:spcPct val="30000"/>
      </a:spcBef>
      <a:spcAft>
        <a:spcPct val="0"/>
      </a:spcAft>
      <a:defRPr sz="1700" kern="1200">
        <a:solidFill>
          <a:schemeClr val="tx1"/>
        </a:solidFill>
        <a:latin typeface="Arial" pitchFamily="34" charset="0"/>
        <a:ea typeface="+mn-ea"/>
        <a:cs typeface="+mn-cs"/>
      </a:defRPr>
    </a:lvl2pPr>
    <a:lvl3pPr marL="1331913" algn="l" rtl="0" eaLnBrk="0" fontAlgn="base" hangingPunct="0">
      <a:spcBef>
        <a:spcPct val="30000"/>
      </a:spcBef>
      <a:spcAft>
        <a:spcPct val="0"/>
      </a:spcAft>
      <a:defRPr sz="1700" kern="1200">
        <a:solidFill>
          <a:schemeClr val="tx1"/>
        </a:solidFill>
        <a:latin typeface="Arial" pitchFamily="34" charset="0"/>
        <a:ea typeface="+mn-ea"/>
        <a:cs typeface="+mn-cs"/>
      </a:defRPr>
    </a:lvl3pPr>
    <a:lvl4pPr marL="1998663" algn="l" rtl="0" eaLnBrk="0" fontAlgn="base" hangingPunct="0">
      <a:spcBef>
        <a:spcPct val="30000"/>
      </a:spcBef>
      <a:spcAft>
        <a:spcPct val="0"/>
      </a:spcAft>
      <a:defRPr sz="1700" kern="1200">
        <a:solidFill>
          <a:schemeClr val="tx1"/>
        </a:solidFill>
        <a:latin typeface="Arial" pitchFamily="34" charset="0"/>
        <a:ea typeface="+mn-ea"/>
        <a:cs typeface="+mn-cs"/>
      </a:defRPr>
    </a:lvl4pPr>
    <a:lvl5pPr marL="2665413" algn="l" rtl="0" eaLnBrk="0" fontAlgn="base" hangingPunct="0">
      <a:spcBef>
        <a:spcPct val="30000"/>
      </a:spcBef>
      <a:spcAft>
        <a:spcPct val="0"/>
      </a:spcAft>
      <a:defRPr sz="1700" kern="1200">
        <a:solidFill>
          <a:schemeClr val="tx1"/>
        </a:solidFill>
        <a:latin typeface="Arial" pitchFamily="34" charset="0"/>
        <a:ea typeface="+mn-ea"/>
        <a:cs typeface="+mn-cs"/>
      </a:defRPr>
    </a:lvl5pPr>
    <a:lvl6pPr marL="3333674" algn="l" defTabSz="1333470" rtl="0" eaLnBrk="1" latinLnBrk="0" hangingPunct="1">
      <a:defRPr sz="1750" kern="1200">
        <a:solidFill>
          <a:schemeClr val="tx1"/>
        </a:solidFill>
        <a:latin typeface="+mn-lt"/>
        <a:ea typeface="+mn-ea"/>
        <a:cs typeface="+mn-cs"/>
      </a:defRPr>
    </a:lvl6pPr>
    <a:lvl7pPr marL="4000409" algn="l" defTabSz="1333470" rtl="0" eaLnBrk="1" latinLnBrk="0" hangingPunct="1">
      <a:defRPr sz="1750" kern="1200">
        <a:solidFill>
          <a:schemeClr val="tx1"/>
        </a:solidFill>
        <a:latin typeface="+mn-lt"/>
        <a:ea typeface="+mn-ea"/>
        <a:cs typeface="+mn-cs"/>
      </a:defRPr>
    </a:lvl7pPr>
    <a:lvl8pPr marL="4667143" algn="l" defTabSz="1333470" rtl="0" eaLnBrk="1" latinLnBrk="0" hangingPunct="1">
      <a:defRPr sz="1750" kern="1200">
        <a:solidFill>
          <a:schemeClr val="tx1"/>
        </a:solidFill>
        <a:latin typeface="+mn-lt"/>
        <a:ea typeface="+mn-ea"/>
        <a:cs typeface="+mn-cs"/>
      </a:defRPr>
    </a:lvl8pPr>
    <a:lvl9pPr marL="5333878" algn="l" defTabSz="1333470" rtl="0" eaLnBrk="1" latinLnBrk="0" hangingPunct="1">
      <a:defRPr sz="17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0258064-20A4-42D7-877A-56171632B20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F970B4B-0571-4092-9A5F-910F43D85675}"/>
              </a:ext>
            </a:extLst>
          </p:cNvPr>
          <p:cNvSpPr>
            <a:spLocks noGrp="1"/>
          </p:cNvSpPr>
          <p:nvPr>
            <p:ph type="body" idx="1"/>
          </p:nvPr>
        </p:nvSpPr>
        <p:spPr/>
        <p:txBody>
          <a:bodyPr/>
          <a:lstStyle/>
          <a:p>
            <a:pPr>
              <a:defRPr/>
            </a:pPr>
            <a:r>
              <a:rPr lang="en-US" sz="1750" dirty="0"/>
              <a:t>Export your </a:t>
            </a:r>
            <a:r>
              <a:rPr lang="en-US" sz="1750" dirty="0" err="1"/>
              <a:t>Powerpoint</a:t>
            </a:r>
            <a:r>
              <a:rPr lang="en-US" sz="1750" dirty="0"/>
              <a:t> Poster as a PDF. When printing, select custom size and enter 94 x 46 inches.</a:t>
            </a:r>
          </a:p>
        </p:txBody>
      </p:sp>
      <p:sp>
        <p:nvSpPr>
          <p:cNvPr id="7172" name="Slide Number Placeholder 3">
            <a:extLst>
              <a:ext uri="{FF2B5EF4-FFF2-40B4-BE49-F238E27FC236}">
                <a16:creationId xmlns:a16="http://schemas.microsoft.com/office/drawing/2014/main" id="{22B1DD2C-35EB-411E-938E-BF7B66842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5400">
                <a:solidFill>
                  <a:schemeClr val="tx2"/>
                </a:solidFill>
                <a:latin typeface="Arial" panose="020B0604020202020204" pitchFamily="34" charset="0"/>
              </a:defRPr>
            </a:lvl1pPr>
            <a:lvl2pPr marL="742950" indent="-285750" defTabSz="909638">
              <a:defRPr sz="15400">
                <a:solidFill>
                  <a:schemeClr val="tx2"/>
                </a:solidFill>
                <a:latin typeface="Arial" panose="020B0604020202020204" pitchFamily="34" charset="0"/>
              </a:defRPr>
            </a:lvl2pPr>
            <a:lvl3pPr marL="1143000" indent="-228600" defTabSz="909638">
              <a:defRPr sz="15400">
                <a:solidFill>
                  <a:schemeClr val="tx2"/>
                </a:solidFill>
                <a:latin typeface="Arial" panose="020B0604020202020204" pitchFamily="34" charset="0"/>
              </a:defRPr>
            </a:lvl3pPr>
            <a:lvl4pPr marL="1600200" indent="-228600" defTabSz="909638">
              <a:defRPr sz="15400">
                <a:solidFill>
                  <a:schemeClr val="tx2"/>
                </a:solidFill>
                <a:latin typeface="Arial" panose="020B0604020202020204" pitchFamily="34" charset="0"/>
              </a:defRPr>
            </a:lvl4pPr>
            <a:lvl5pPr marL="2057400" indent="-228600" defTabSz="909638">
              <a:defRPr sz="15400">
                <a:solidFill>
                  <a:schemeClr val="tx2"/>
                </a:solidFill>
                <a:latin typeface="Arial" panose="020B0604020202020204" pitchFamily="34" charset="0"/>
              </a:defRPr>
            </a:lvl5pPr>
            <a:lvl6pPr marL="2514600" indent="-228600" defTabSz="909638"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909638"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909638"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909638" eaLnBrk="0" fontAlgn="base" hangingPunct="0">
              <a:spcBef>
                <a:spcPct val="0"/>
              </a:spcBef>
              <a:spcAft>
                <a:spcPct val="0"/>
              </a:spcAft>
              <a:defRPr sz="15400">
                <a:solidFill>
                  <a:schemeClr val="tx2"/>
                </a:solidFill>
                <a:latin typeface="Arial" panose="020B0604020202020204" pitchFamily="34" charset="0"/>
              </a:defRPr>
            </a:lvl9pPr>
          </a:lstStyle>
          <a:p>
            <a:fld id="{D4D679C4-779B-4A50-9A99-B057046CFDCD}" type="slidenum">
              <a:rPr lang="en-US" altLang="en-US" sz="1200">
                <a:solidFill>
                  <a:schemeClr val="tx1"/>
                </a:solidFill>
              </a:rPr>
              <a:pPr/>
              <a:t>1</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AA04-FCF6-486B-8389-259E506832E4}"/>
              </a:ext>
            </a:extLst>
          </p:cNvPr>
          <p:cNvSpPr>
            <a:spLocks noGrp="1"/>
          </p:cNvSpPr>
          <p:nvPr>
            <p:ph type="ctrTitle"/>
          </p:nvPr>
        </p:nvSpPr>
        <p:spPr>
          <a:xfrm>
            <a:off x="5372100" y="3441700"/>
            <a:ext cx="32232600" cy="732155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14EAB-DCF1-40F0-B9C1-02FBEA8A3724}"/>
              </a:ext>
            </a:extLst>
          </p:cNvPr>
          <p:cNvSpPr>
            <a:spLocks noGrp="1"/>
          </p:cNvSpPr>
          <p:nvPr>
            <p:ph type="subTitle" idx="1"/>
          </p:nvPr>
        </p:nvSpPr>
        <p:spPr>
          <a:xfrm>
            <a:off x="5372100" y="11045825"/>
            <a:ext cx="32232600" cy="50784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533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2148840" y="4907280"/>
            <a:ext cx="17190720" cy="1402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20070166" y="4907280"/>
            <a:ext cx="17190720" cy="1402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136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62" name="Text Box 38">
            <a:extLst>
              <a:ext uri="{FF2B5EF4-FFF2-40B4-BE49-F238E27FC236}">
                <a16:creationId xmlns:a16="http://schemas.microsoft.com/office/drawing/2014/main" id="{6AC2177E-6B88-4506-865A-1D5906C89C08}"/>
              </a:ext>
            </a:extLst>
          </p:cNvPr>
          <p:cNvSpPr txBox="1">
            <a:spLocks noChangeArrowheads="1"/>
          </p:cNvSpPr>
          <p:nvPr userDrawn="1"/>
        </p:nvSpPr>
        <p:spPr bwMode="auto">
          <a:xfrm>
            <a:off x="14624050" y="3943350"/>
            <a:ext cx="13714413" cy="688975"/>
          </a:xfrm>
          <a:prstGeom prst="rect">
            <a:avLst/>
          </a:prstGeom>
          <a:noFill/>
          <a:ln w="9525" algn="ctr">
            <a:noFill/>
            <a:miter lim="800000"/>
            <a:headEnd/>
            <a:tailEnd/>
          </a:ln>
          <a:effectLst/>
        </p:spPr>
        <p:txBody>
          <a:bodyPr lIns="116822" tIns="58411" rIns="116822" bIns="58411">
            <a:spAutoFit/>
          </a:bodyPr>
          <a:lstStyle/>
          <a:p>
            <a:pPr algn="ctr" defTabSz="2803397" eaLnBrk="1" hangingPunct="1">
              <a:spcBef>
                <a:spcPct val="50000"/>
              </a:spcBef>
              <a:defRPr/>
            </a:pPr>
            <a:endParaRPr lang="en-US" sz="3706"/>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2801938" rtl="0" eaLnBrk="0" fontAlgn="base" hangingPunct="0">
        <a:spcBef>
          <a:spcPct val="0"/>
        </a:spcBef>
        <a:spcAft>
          <a:spcPct val="0"/>
        </a:spcAft>
        <a:defRPr sz="8300" b="1">
          <a:solidFill>
            <a:schemeClr val="bg1"/>
          </a:solidFill>
          <a:latin typeface="+mj-lt"/>
          <a:ea typeface="+mj-ea"/>
          <a:cs typeface="+mj-cs"/>
        </a:defRPr>
      </a:lvl1pPr>
      <a:lvl2pPr algn="ctr" defTabSz="2801938" rtl="0" eaLnBrk="0" fontAlgn="base" hangingPunct="0">
        <a:spcBef>
          <a:spcPct val="0"/>
        </a:spcBef>
        <a:spcAft>
          <a:spcPct val="0"/>
        </a:spcAft>
        <a:defRPr sz="8300" b="1">
          <a:solidFill>
            <a:schemeClr val="bg1"/>
          </a:solidFill>
          <a:latin typeface="Arial" pitchFamily="34" charset="0"/>
        </a:defRPr>
      </a:lvl2pPr>
      <a:lvl3pPr algn="ctr" defTabSz="2801938" rtl="0" eaLnBrk="0" fontAlgn="base" hangingPunct="0">
        <a:spcBef>
          <a:spcPct val="0"/>
        </a:spcBef>
        <a:spcAft>
          <a:spcPct val="0"/>
        </a:spcAft>
        <a:defRPr sz="8300" b="1">
          <a:solidFill>
            <a:schemeClr val="bg1"/>
          </a:solidFill>
          <a:latin typeface="Arial" pitchFamily="34" charset="0"/>
        </a:defRPr>
      </a:lvl3pPr>
      <a:lvl4pPr algn="ctr" defTabSz="2801938" rtl="0" eaLnBrk="0" fontAlgn="base" hangingPunct="0">
        <a:spcBef>
          <a:spcPct val="0"/>
        </a:spcBef>
        <a:spcAft>
          <a:spcPct val="0"/>
        </a:spcAft>
        <a:defRPr sz="8300" b="1">
          <a:solidFill>
            <a:schemeClr val="bg1"/>
          </a:solidFill>
          <a:latin typeface="Arial" pitchFamily="34" charset="0"/>
        </a:defRPr>
      </a:lvl4pPr>
      <a:lvl5pPr algn="ctr" defTabSz="2801938" rtl="0" eaLnBrk="0" fontAlgn="base" hangingPunct="0">
        <a:spcBef>
          <a:spcPct val="0"/>
        </a:spcBef>
        <a:spcAft>
          <a:spcPct val="0"/>
        </a:spcAft>
        <a:defRPr sz="8300" b="1">
          <a:solidFill>
            <a:schemeClr val="bg1"/>
          </a:solidFill>
          <a:latin typeface="Arial" pitchFamily="34" charset="0"/>
        </a:defRPr>
      </a:lvl5pPr>
      <a:lvl6pPr marL="584210" algn="ctr" defTabSz="2803397" rtl="0" fontAlgn="base">
        <a:spcBef>
          <a:spcPct val="0"/>
        </a:spcBef>
        <a:spcAft>
          <a:spcPct val="0"/>
        </a:spcAft>
        <a:defRPr sz="8306" b="1">
          <a:solidFill>
            <a:schemeClr val="bg1"/>
          </a:solidFill>
          <a:latin typeface="Arial" pitchFamily="34" charset="0"/>
        </a:defRPr>
      </a:lvl6pPr>
      <a:lvl7pPr marL="1168420" algn="ctr" defTabSz="2803397" rtl="0" fontAlgn="base">
        <a:spcBef>
          <a:spcPct val="0"/>
        </a:spcBef>
        <a:spcAft>
          <a:spcPct val="0"/>
        </a:spcAft>
        <a:defRPr sz="8306" b="1">
          <a:solidFill>
            <a:schemeClr val="bg1"/>
          </a:solidFill>
          <a:latin typeface="Arial" pitchFamily="34" charset="0"/>
        </a:defRPr>
      </a:lvl7pPr>
      <a:lvl8pPr marL="1752630" algn="ctr" defTabSz="2803397" rtl="0" fontAlgn="base">
        <a:spcBef>
          <a:spcPct val="0"/>
        </a:spcBef>
        <a:spcAft>
          <a:spcPct val="0"/>
        </a:spcAft>
        <a:defRPr sz="8306" b="1">
          <a:solidFill>
            <a:schemeClr val="bg1"/>
          </a:solidFill>
          <a:latin typeface="Arial" pitchFamily="34" charset="0"/>
        </a:defRPr>
      </a:lvl8pPr>
      <a:lvl9pPr marL="2336841" algn="ctr" defTabSz="2803397" rtl="0" fontAlgn="base">
        <a:spcBef>
          <a:spcPct val="0"/>
        </a:spcBef>
        <a:spcAft>
          <a:spcPct val="0"/>
        </a:spcAft>
        <a:defRPr sz="8306" b="1">
          <a:solidFill>
            <a:schemeClr val="bg1"/>
          </a:solidFill>
          <a:latin typeface="Arial" pitchFamily="34" charset="0"/>
        </a:defRPr>
      </a:lvl9pPr>
    </p:titleStyle>
    <p:bodyStyle>
      <a:lvl1pPr marL="1049338" indent="-1049338" algn="l" defTabSz="2801938" rtl="0" eaLnBrk="0" fontAlgn="base" hangingPunct="0">
        <a:spcBef>
          <a:spcPct val="20000"/>
        </a:spcBef>
        <a:spcAft>
          <a:spcPct val="0"/>
        </a:spcAft>
        <a:buChar char="•"/>
        <a:defRPr sz="2100">
          <a:solidFill>
            <a:schemeClr val="tx1"/>
          </a:solidFill>
          <a:latin typeface="+mn-lt"/>
          <a:ea typeface="+mn-ea"/>
          <a:cs typeface="+mn-cs"/>
        </a:defRPr>
      </a:lvl1pPr>
      <a:lvl2pPr marL="2276475" indent="-876300" algn="l" defTabSz="2801938" rtl="0" eaLnBrk="0" fontAlgn="base" hangingPunct="0">
        <a:spcBef>
          <a:spcPct val="20000"/>
        </a:spcBef>
        <a:spcAft>
          <a:spcPct val="0"/>
        </a:spcAft>
        <a:buChar char="–"/>
        <a:defRPr sz="4600">
          <a:solidFill>
            <a:schemeClr val="tx1"/>
          </a:solidFill>
          <a:latin typeface="+mn-lt"/>
        </a:defRPr>
      </a:lvl2pPr>
      <a:lvl3pPr marL="3505200" indent="-701675" algn="l" defTabSz="2801938" rtl="0" eaLnBrk="0" fontAlgn="base" hangingPunct="0">
        <a:spcBef>
          <a:spcPct val="20000"/>
        </a:spcBef>
        <a:spcAft>
          <a:spcPct val="0"/>
        </a:spcAft>
        <a:buChar char="•"/>
        <a:defRPr sz="3900">
          <a:solidFill>
            <a:schemeClr val="tx1"/>
          </a:solidFill>
          <a:latin typeface="+mn-lt"/>
        </a:defRPr>
      </a:lvl3pPr>
      <a:lvl4pPr marL="4905375" indent="-698500" algn="l" defTabSz="2801938" rtl="0" eaLnBrk="0" fontAlgn="base" hangingPunct="0">
        <a:spcBef>
          <a:spcPct val="20000"/>
        </a:spcBef>
        <a:spcAft>
          <a:spcPct val="0"/>
        </a:spcAft>
        <a:buChar char="–"/>
        <a:defRPr sz="3000">
          <a:solidFill>
            <a:schemeClr val="tx1"/>
          </a:solidFill>
          <a:latin typeface="+mn-lt"/>
        </a:defRPr>
      </a:lvl4pPr>
      <a:lvl5pPr marL="6307138" indent="-698500" algn="l" defTabSz="2801938" rtl="0" eaLnBrk="0" fontAlgn="base" hangingPunct="0">
        <a:spcBef>
          <a:spcPct val="20000"/>
        </a:spcBef>
        <a:spcAft>
          <a:spcPct val="0"/>
        </a:spcAft>
        <a:buChar char="»"/>
        <a:defRPr sz="3000">
          <a:solidFill>
            <a:schemeClr val="tx1"/>
          </a:solidFill>
          <a:latin typeface="+mn-lt"/>
        </a:defRPr>
      </a:lvl5pPr>
      <a:lvl6pPr marL="6892868" indent="-699836" algn="l" defTabSz="2803397" rtl="0" fontAlgn="base">
        <a:spcBef>
          <a:spcPct val="20000"/>
        </a:spcBef>
        <a:spcAft>
          <a:spcPct val="0"/>
        </a:spcAft>
        <a:buChar char="»"/>
        <a:defRPr sz="3067">
          <a:solidFill>
            <a:schemeClr val="tx1"/>
          </a:solidFill>
          <a:latin typeface="+mn-lt"/>
        </a:defRPr>
      </a:lvl6pPr>
      <a:lvl7pPr marL="7477079" indent="-699836" algn="l" defTabSz="2803397" rtl="0" fontAlgn="base">
        <a:spcBef>
          <a:spcPct val="20000"/>
        </a:spcBef>
        <a:spcAft>
          <a:spcPct val="0"/>
        </a:spcAft>
        <a:buChar char="»"/>
        <a:defRPr sz="3067">
          <a:solidFill>
            <a:schemeClr val="tx1"/>
          </a:solidFill>
          <a:latin typeface="+mn-lt"/>
        </a:defRPr>
      </a:lvl7pPr>
      <a:lvl8pPr marL="8061289" indent="-699836" algn="l" defTabSz="2803397" rtl="0" fontAlgn="base">
        <a:spcBef>
          <a:spcPct val="20000"/>
        </a:spcBef>
        <a:spcAft>
          <a:spcPct val="0"/>
        </a:spcAft>
        <a:buChar char="»"/>
        <a:defRPr sz="3067">
          <a:solidFill>
            <a:schemeClr val="tx1"/>
          </a:solidFill>
          <a:latin typeface="+mn-lt"/>
        </a:defRPr>
      </a:lvl8pPr>
      <a:lvl9pPr marL="8645499" indent="-699836" algn="l" defTabSz="2803397" rtl="0" fontAlgn="base">
        <a:spcBef>
          <a:spcPct val="20000"/>
        </a:spcBef>
        <a:spcAft>
          <a:spcPct val="0"/>
        </a:spcAft>
        <a:buChar char="»"/>
        <a:defRPr sz="3067">
          <a:solidFill>
            <a:schemeClr val="tx1"/>
          </a:solidFill>
          <a:latin typeface="+mn-lt"/>
        </a:defRPr>
      </a:lvl9pPr>
    </p:bodyStyle>
    <p:otherStyle>
      <a:defPPr>
        <a:defRPr lang="en-US"/>
      </a:defPPr>
      <a:lvl1pPr marL="0" algn="l" defTabSz="1168420" rtl="0" eaLnBrk="1" latinLnBrk="0" hangingPunct="1">
        <a:defRPr sz="2300" kern="1200">
          <a:solidFill>
            <a:schemeClr val="tx1"/>
          </a:solidFill>
          <a:latin typeface="+mn-lt"/>
          <a:ea typeface="+mn-ea"/>
          <a:cs typeface="+mn-cs"/>
        </a:defRPr>
      </a:lvl1pPr>
      <a:lvl2pPr marL="584210" algn="l" defTabSz="1168420" rtl="0" eaLnBrk="1" latinLnBrk="0" hangingPunct="1">
        <a:defRPr sz="2300" kern="1200">
          <a:solidFill>
            <a:schemeClr val="tx1"/>
          </a:solidFill>
          <a:latin typeface="+mn-lt"/>
          <a:ea typeface="+mn-ea"/>
          <a:cs typeface="+mn-cs"/>
        </a:defRPr>
      </a:lvl2pPr>
      <a:lvl3pPr marL="1168420" algn="l" defTabSz="1168420" rtl="0" eaLnBrk="1" latinLnBrk="0" hangingPunct="1">
        <a:defRPr sz="2300" kern="1200">
          <a:solidFill>
            <a:schemeClr val="tx1"/>
          </a:solidFill>
          <a:latin typeface="+mn-lt"/>
          <a:ea typeface="+mn-ea"/>
          <a:cs typeface="+mn-cs"/>
        </a:defRPr>
      </a:lvl3pPr>
      <a:lvl4pPr marL="1752630" algn="l" defTabSz="1168420" rtl="0" eaLnBrk="1" latinLnBrk="0" hangingPunct="1">
        <a:defRPr sz="2300" kern="1200">
          <a:solidFill>
            <a:schemeClr val="tx1"/>
          </a:solidFill>
          <a:latin typeface="+mn-lt"/>
          <a:ea typeface="+mn-ea"/>
          <a:cs typeface="+mn-cs"/>
        </a:defRPr>
      </a:lvl4pPr>
      <a:lvl5pPr marL="2336841" algn="l" defTabSz="1168420" rtl="0" eaLnBrk="1" latinLnBrk="0" hangingPunct="1">
        <a:defRPr sz="2300" kern="1200">
          <a:solidFill>
            <a:schemeClr val="tx1"/>
          </a:solidFill>
          <a:latin typeface="+mn-lt"/>
          <a:ea typeface="+mn-ea"/>
          <a:cs typeface="+mn-cs"/>
        </a:defRPr>
      </a:lvl5pPr>
      <a:lvl6pPr marL="2921051" algn="l" defTabSz="1168420" rtl="0" eaLnBrk="1" latinLnBrk="0" hangingPunct="1">
        <a:defRPr sz="2300" kern="1200">
          <a:solidFill>
            <a:schemeClr val="tx1"/>
          </a:solidFill>
          <a:latin typeface="+mn-lt"/>
          <a:ea typeface="+mn-ea"/>
          <a:cs typeface="+mn-cs"/>
        </a:defRPr>
      </a:lvl6pPr>
      <a:lvl7pPr marL="3505261" algn="l" defTabSz="1168420" rtl="0" eaLnBrk="1" latinLnBrk="0" hangingPunct="1">
        <a:defRPr sz="2300" kern="1200">
          <a:solidFill>
            <a:schemeClr val="tx1"/>
          </a:solidFill>
          <a:latin typeface="+mn-lt"/>
          <a:ea typeface="+mn-ea"/>
          <a:cs typeface="+mn-cs"/>
        </a:defRPr>
      </a:lvl7pPr>
      <a:lvl8pPr marL="4089471" algn="l" defTabSz="1168420" rtl="0" eaLnBrk="1" latinLnBrk="0" hangingPunct="1">
        <a:defRPr sz="2300" kern="1200">
          <a:solidFill>
            <a:schemeClr val="tx1"/>
          </a:solidFill>
          <a:latin typeface="+mn-lt"/>
          <a:ea typeface="+mn-ea"/>
          <a:cs typeface="+mn-cs"/>
        </a:defRPr>
      </a:lvl8pPr>
      <a:lvl9pPr marL="4673681" algn="l" defTabSz="116842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E35DCCC7-DE51-467F-B82D-91B2A39A9280}"/>
              </a:ext>
            </a:extLst>
          </p:cNvPr>
          <p:cNvSpPr>
            <a:spLocks noGrp="1"/>
          </p:cNvSpPr>
          <p:nvPr>
            <p:ph type="title"/>
          </p:nvPr>
        </p:nvSpPr>
        <p:spPr>
          <a:xfrm>
            <a:off x="2149475" y="842963"/>
            <a:ext cx="36887150" cy="3363912"/>
          </a:xfrm>
          <a:prstGeom prst="rect">
            <a:avLst/>
          </a:prstGeom>
        </p:spPr>
        <p:txBody>
          <a:bodyPr vert="horz" anchor="b">
            <a:noAutofit/>
          </a:bodyPr>
          <a:lstStyle/>
          <a:p>
            <a:r>
              <a:rPr lang="en-US" dirty="0"/>
              <a:t>HEADING</a:t>
            </a:r>
          </a:p>
        </p:txBody>
      </p:sp>
      <p:sp>
        <p:nvSpPr>
          <p:cNvPr id="2051" name="Text Placeholder 12">
            <a:extLst>
              <a:ext uri="{FF2B5EF4-FFF2-40B4-BE49-F238E27FC236}">
                <a16:creationId xmlns:a16="http://schemas.microsoft.com/office/drawing/2014/main" id="{A66CE8D0-0F26-41F4-AE76-449E48DC10E9}"/>
              </a:ext>
            </a:extLst>
          </p:cNvPr>
          <p:cNvSpPr>
            <a:spLocks noGrp="1" noChangeArrowheads="1"/>
          </p:cNvSpPr>
          <p:nvPr>
            <p:ph type="body" idx="1"/>
          </p:nvPr>
        </p:nvSpPr>
        <p:spPr bwMode="auto">
          <a:xfrm>
            <a:off x="2149475" y="4906963"/>
            <a:ext cx="36887150" cy="1145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 name="Rectangle 25">
            <a:extLst>
              <a:ext uri="{FF2B5EF4-FFF2-40B4-BE49-F238E27FC236}">
                <a16:creationId xmlns:a16="http://schemas.microsoft.com/office/drawing/2014/main" id="{8B01A9E9-5ED6-4E66-B30D-F9E810CA61BA}"/>
              </a:ext>
            </a:extLst>
          </p:cNvPr>
          <p:cNvSpPr/>
          <p:nvPr/>
        </p:nvSpPr>
        <p:spPr>
          <a:xfrm>
            <a:off x="0" y="19161125"/>
            <a:ext cx="42976800" cy="187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7405"/>
          </a:p>
        </p:txBody>
      </p:sp>
      <p:pic>
        <p:nvPicPr>
          <p:cNvPr id="2053" name="Picture 26" descr="slidelogo-large-01.png">
            <a:extLst>
              <a:ext uri="{FF2B5EF4-FFF2-40B4-BE49-F238E27FC236}">
                <a16:creationId xmlns:a16="http://schemas.microsoft.com/office/drawing/2014/main" id="{822F954B-4311-488A-BBB3-804BDEB96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2825" y="16208375"/>
            <a:ext cx="165512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414E996A-B887-4E0D-B0C9-10EBDDA7DF4A}"/>
              </a:ext>
            </a:extLst>
          </p:cNvPr>
          <p:cNvSpPr txBox="1">
            <a:spLocks noChangeArrowheads="1"/>
          </p:cNvSpPr>
          <p:nvPr userDrawn="1"/>
        </p:nvSpPr>
        <p:spPr bwMode="auto">
          <a:xfrm>
            <a:off x="14624050" y="3943350"/>
            <a:ext cx="13714413" cy="688975"/>
          </a:xfrm>
          <a:prstGeom prst="rect">
            <a:avLst/>
          </a:prstGeom>
          <a:noFill/>
          <a:ln w="9525" algn="ctr">
            <a:noFill/>
            <a:miter lim="800000"/>
            <a:headEnd/>
            <a:tailEnd/>
          </a:ln>
          <a:effectLst/>
        </p:spPr>
        <p:txBody>
          <a:bodyPr lIns="116822" tIns="58411" rIns="116822" bIns="58411">
            <a:spAutoFit/>
          </a:bodyPr>
          <a:lstStyle/>
          <a:p>
            <a:pPr algn="ctr" defTabSz="2803397" eaLnBrk="1" hangingPunct="1">
              <a:spcBef>
                <a:spcPct val="50000"/>
              </a:spcBef>
              <a:defRPr/>
            </a:pPr>
            <a:endParaRPr lang="en-US" sz="3706"/>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0" fontAlgn="base" hangingPunct="0">
        <a:spcBef>
          <a:spcPct val="0"/>
        </a:spcBef>
        <a:spcAft>
          <a:spcPct val="0"/>
        </a:spcAft>
        <a:defRPr sz="16500" kern="1200" spc="613">
          <a:solidFill>
            <a:srgbClr val="EAE8E6"/>
          </a:solidFill>
          <a:latin typeface="Century Gothic" pitchFamily="34" charset="0"/>
          <a:ea typeface="+mj-ea"/>
          <a:cs typeface="+mj-cs"/>
        </a:defRPr>
      </a:lvl1pPr>
      <a:lvl2pPr algn="l" rtl="0" eaLnBrk="0" fontAlgn="base" hangingPunct="0">
        <a:spcBef>
          <a:spcPct val="0"/>
        </a:spcBef>
        <a:spcAft>
          <a:spcPct val="0"/>
        </a:spcAft>
        <a:defRPr sz="16500">
          <a:solidFill>
            <a:srgbClr val="EAE8E6"/>
          </a:solidFill>
          <a:latin typeface="Century Gothic" panose="020B0502020202020204" pitchFamily="34" charset="0"/>
        </a:defRPr>
      </a:lvl2pPr>
      <a:lvl3pPr algn="l" rtl="0" eaLnBrk="0" fontAlgn="base" hangingPunct="0">
        <a:spcBef>
          <a:spcPct val="0"/>
        </a:spcBef>
        <a:spcAft>
          <a:spcPct val="0"/>
        </a:spcAft>
        <a:defRPr sz="16500">
          <a:solidFill>
            <a:srgbClr val="EAE8E6"/>
          </a:solidFill>
          <a:latin typeface="Century Gothic" panose="020B0502020202020204" pitchFamily="34" charset="0"/>
        </a:defRPr>
      </a:lvl3pPr>
      <a:lvl4pPr algn="l" rtl="0" eaLnBrk="0" fontAlgn="base" hangingPunct="0">
        <a:spcBef>
          <a:spcPct val="0"/>
        </a:spcBef>
        <a:spcAft>
          <a:spcPct val="0"/>
        </a:spcAft>
        <a:defRPr sz="16500">
          <a:solidFill>
            <a:srgbClr val="EAE8E6"/>
          </a:solidFill>
          <a:latin typeface="Century Gothic" panose="020B0502020202020204" pitchFamily="34" charset="0"/>
        </a:defRPr>
      </a:lvl4pPr>
      <a:lvl5pPr algn="l" rtl="0" eaLnBrk="0" fontAlgn="base" hangingPunct="0">
        <a:spcBef>
          <a:spcPct val="0"/>
        </a:spcBef>
        <a:spcAft>
          <a:spcPct val="0"/>
        </a:spcAft>
        <a:defRPr sz="16500">
          <a:solidFill>
            <a:srgbClr val="EAE8E6"/>
          </a:solidFill>
          <a:latin typeface="Century Gothic" panose="020B0502020202020204" pitchFamily="34" charset="0"/>
        </a:defRPr>
      </a:lvl5pPr>
      <a:lvl6pPr marL="457200" algn="l" rtl="0" fontAlgn="base">
        <a:spcBef>
          <a:spcPct val="0"/>
        </a:spcBef>
        <a:spcAft>
          <a:spcPct val="0"/>
        </a:spcAft>
        <a:defRPr sz="16500">
          <a:solidFill>
            <a:srgbClr val="EAE8E6"/>
          </a:solidFill>
          <a:latin typeface="Century Gothic" panose="020B0502020202020204" pitchFamily="34" charset="0"/>
        </a:defRPr>
      </a:lvl6pPr>
      <a:lvl7pPr marL="914400" algn="l" rtl="0" fontAlgn="base">
        <a:spcBef>
          <a:spcPct val="0"/>
        </a:spcBef>
        <a:spcAft>
          <a:spcPct val="0"/>
        </a:spcAft>
        <a:defRPr sz="16500">
          <a:solidFill>
            <a:srgbClr val="EAE8E6"/>
          </a:solidFill>
          <a:latin typeface="Century Gothic" panose="020B0502020202020204" pitchFamily="34" charset="0"/>
        </a:defRPr>
      </a:lvl7pPr>
      <a:lvl8pPr marL="1371600" algn="l" rtl="0" fontAlgn="base">
        <a:spcBef>
          <a:spcPct val="0"/>
        </a:spcBef>
        <a:spcAft>
          <a:spcPct val="0"/>
        </a:spcAft>
        <a:defRPr sz="16500">
          <a:solidFill>
            <a:srgbClr val="EAE8E6"/>
          </a:solidFill>
          <a:latin typeface="Century Gothic" panose="020B0502020202020204" pitchFamily="34" charset="0"/>
        </a:defRPr>
      </a:lvl8pPr>
      <a:lvl9pPr marL="1828800" algn="l" rtl="0" fontAlgn="base">
        <a:spcBef>
          <a:spcPct val="0"/>
        </a:spcBef>
        <a:spcAft>
          <a:spcPct val="0"/>
        </a:spcAft>
        <a:defRPr sz="16500">
          <a:solidFill>
            <a:srgbClr val="EAE8E6"/>
          </a:solidFill>
          <a:latin typeface="Century Gothic" panose="020B0502020202020204" pitchFamily="34" charset="0"/>
        </a:defRPr>
      </a:lvl9pPr>
    </p:titleStyle>
    <p:bodyStyle>
      <a:lvl1pPr marL="839788" indent="-839788" algn="l" rtl="0" eaLnBrk="0" fontAlgn="base" hangingPunct="0">
        <a:spcBef>
          <a:spcPts val="1838"/>
        </a:spcBef>
        <a:spcAft>
          <a:spcPct val="0"/>
        </a:spcAft>
        <a:buClr>
          <a:schemeClr val="accent1"/>
        </a:buClr>
        <a:buSzPct val="70000"/>
        <a:buFont typeface="Wingdings" panose="05000000000000000000" pitchFamily="2" charset="2"/>
        <a:buChar char=""/>
        <a:defRPr sz="11000" kern="1200">
          <a:solidFill>
            <a:schemeClr val="bg1"/>
          </a:solidFill>
          <a:latin typeface="Century Gothic" pitchFamily="34" charset="0"/>
          <a:ea typeface="+mn-ea"/>
          <a:cs typeface="+mn-cs"/>
        </a:defRPr>
      </a:lvl1pPr>
      <a:lvl2pPr marL="1962150" indent="-839788" algn="l" rtl="0" eaLnBrk="0" fontAlgn="base" hangingPunct="0">
        <a:spcBef>
          <a:spcPct val="20000"/>
        </a:spcBef>
        <a:spcAft>
          <a:spcPct val="0"/>
        </a:spcAft>
        <a:buClr>
          <a:schemeClr val="accent1"/>
        </a:buClr>
        <a:buSzPct val="80000"/>
        <a:buFont typeface="Wingdings 2" panose="05020102010507070707" pitchFamily="18" charset="2"/>
        <a:buChar char=""/>
        <a:defRPr sz="9800" kern="1200">
          <a:solidFill>
            <a:schemeClr val="bg1"/>
          </a:solidFill>
          <a:latin typeface="Century Gothic" pitchFamily="34" charset="0"/>
          <a:ea typeface="+mn-ea"/>
          <a:cs typeface="+mn-cs"/>
        </a:defRPr>
      </a:lvl2pPr>
      <a:lvl3pPr marL="2803525" indent="-560388" algn="l" rtl="0" eaLnBrk="0" fontAlgn="base" hangingPunct="0">
        <a:spcBef>
          <a:spcPct val="20000"/>
        </a:spcBef>
        <a:spcAft>
          <a:spcPct val="0"/>
        </a:spcAft>
        <a:buClr>
          <a:srgbClr val="D6D5D3"/>
        </a:buClr>
        <a:buSzPct val="60000"/>
        <a:buFont typeface="Wingdings" panose="05000000000000000000" pitchFamily="2" charset="2"/>
        <a:buChar char=""/>
        <a:defRPr sz="8500" kern="1200">
          <a:solidFill>
            <a:schemeClr val="bg1"/>
          </a:solidFill>
          <a:latin typeface="Century Gothic" pitchFamily="34" charset="0"/>
          <a:ea typeface="+mn-ea"/>
          <a:cs typeface="+mn-cs"/>
        </a:defRPr>
      </a:lvl3pPr>
      <a:lvl4pPr marL="3644900" indent="-560388" algn="l" rtl="0" eaLnBrk="0" fontAlgn="base" hangingPunct="0">
        <a:spcBef>
          <a:spcPct val="20000"/>
        </a:spcBef>
        <a:spcAft>
          <a:spcPct val="0"/>
        </a:spcAft>
        <a:buClr>
          <a:srgbClr val="F8F7F6"/>
        </a:buClr>
        <a:buSzPct val="60000"/>
        <a:buFont typeface="Wingdings" panose="05000000000000000000" pitchFamily="2" charset="2"/>
        <a:buChar char=""/>
        <a:defRPr sz="8500" kern="1200">
          <a:solidFill>
            <a:schemeClr val="bg1"/>
          </a:solidFill>
          <a:latin typeface="Century Gothic" pitchFamily="34" charset="0"/>
          <a:ea typeface="+mn-ea"/>
          <a:cs typeface="+mn-cs"/>
        </a:defRPr>
      </a:lvl4pPr>
      <a:lvl5pPr marL="4486275" indent="-560388" algn="l" rtl="0" eaLnBrk="0" fontAlgn="base" hangingPunct="0">
        <a:spcBef>
          <a:spcPct val="20000"/>
        </a:spcBef>
        <a:spcAft>
          <a:spcPct val="0"/>
        </a:spcAft>
        <a:buClr>
          <a:srgbClr val="C3C0BA"/>
        </a:buClr>
        <a:buSzPct val="68000"/>
        <a:buFont typeface="Wingdings 2" panose="05020102010507070707" pitchFamily="18" charset="2"/>
        <a:buChar char=""/>
        <a:defRPr sz="7300" kern="1200">
          <a:solidFill>
            <a:schemeClr val="bg1"/>
          </a:solidFill>
          <a:latin typeface="Century Gothic" pitchFamily="34" charset="0"/>
          <a:ea typeface="+mn-ea"/>
          <a:cs typeface="+mn-cs"/>
        </a:defRPr>
      </a:lvl5pPr>
      <a:lvl6pPr marL="5327962" indent="-560838" algn="l" rtl="0" eaLnBrk="1" latinLnBrk="0" hangingPunct="1">
        <a:spcBef>
          <a:spcPct val="20000"/>
        </a:spcBef>
        <a:buClr>
          <a:schemeClr val="accent1"/>
        </a:buClr>
        <a:buChar char="•"/>
        <a:defRPr kumimoji="0" sz="4907" kern="1200">
          <a:solidFill>
            <a:schemeClr val="tx2"/>
          </a:solidFill>
          <a:latin typeface="+mn-lt"/>
          <a:ea typeface="+mn-ea"/>
          <a:cs typeface="+mn-cs"/>
        </a:defRPr>
      </a:lvl6pPr>
      <a:lvl7pPr marL="6169219" indent="-560838" algn="l" rtl="0" eaLnBrk="1" latinLnBrk="0" hangingPunct="1">
        <a:spcBef>
          <a:spcPct val="20000"/>
        </a:spcBef>
        <a:buClr>
          <a:schemeClr val="accent1">
            <a:tint val="60000"/>
          </a:schemeClr>
        </a:buClr>
        <a:buSzPct val="60000"/>
        <a:buFont typeface="Wingdings"/>
        <a:buChar char=""/>
        <a:defRPr kumimoji="0" sz="4293" kern="1200" baseline="0">
          <a:solidFill>
            <a:schemeClr val="tx2"/>
          </a:solidFill>
          <a:latin typeface="+mn-lt"/>
          <a:ea typeface="+mn-ea"/>
          <a:cs typeface="+mn-cs"/>
        </a:defRPr>
      </a:lvl7pPr>
      <a:lvl8pPr marL="7010476" indent="-560838" algn="l" rtl="0" eaLnBrk="1" latinLnBrk="0" hangingPunct="1">
        <a:spcBef>
          <a:spcPct val="20000"/>
        </a:spcBef>
        <a:buClr>
          <a:schemeClr val="accent2"/>
        </a:buClr>
        <a:buChar char="•"/>
        <a:defRPr kumimoji="0" sz="4293" kern="1200" cap="small" baseline="0">
          <a:solidFill>
            <a:schemeClr val="tx2"/>
          </a:solidFill>
          <a:latin typeface="+mn-lt"/>
          <a:ea typeface="+mn-ea"/>
          <a:cs typeface="+mn-cs"/>
        </a:defRPr>
      </a:lvl8pPr>
      <a:lvl9pPr marL="7851733" indent="-560838" algn="l" rtl="0" eaLnBrk="1" latinLnBrk="0" hangingPunct="1">
        <a:spcBef>
          <a:spcPct val="20000"/>
        </a:spcBef>
        <a:buClr>
          <a:schemeClr val="accent1">
            <a:shade val="75000"/>
          </a:schemeClr>
        </a:buClr>
        <a:buChar char="•"/>
        <a:defRPr kumimoji="0" sz="429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02095" algn="l" rtl="0" eaLnBrk="1" latinLnBrk="0" hangingPunct="1">
        <a:defRPr kumimoji="0" kern="1200">
          <a:solidFill>
            <a:schemeClr val="tx1"/>
          </a:solidFill>
          <a:latin typeface="+mn-lt"/>
          <a:ea typeface="+mn-ea"/>
          <a:cs typeface="+mn-cs"/>
        </a:defRPr>
      </a:lvl2pPr>
      <a:lvl3pPr marL="2804190" algn="l" rtl="0" eaLnBrk="1" latinLnBrk="0" hangingPunct="1">
        <a:defRPr kumimoji="0" kern="1200">
          <a:solidFill>
            <a:schemeClr val="tx1"/>
          </a:solidFill>
          <a:latin typeface="+mn-lt"/>
          <a:ea typeface="+mn-ea"/>
          <a:cs typeface="+mn-cs"/>
        </a:defRPr>
      </a:lvl3pPr>
      <a:lvl4pPr marL="4206286" algn="l" rtl="0" eaLnBrk="1" latinLnBrk="0" hangingPunct="1">
        <a:defRPr kumimoji="0" kern="1200">
          <a:solidFill>
            <a:schemeClr val="tx1"/>
          </a:solidFill>
          <a:latin typeface="+mn-lt"/>
          <a:ea typeface="+mn-ea"/>
          <a:cs typeface="+mn-cs"/>
        </a:defRPr>
      </a:lvl4pPr>
      <a:lvl5pPr marL="5608381" algn="l" rtl="0" eaLnBrk="1" latinLnBrk="0" hangingPunct="1">
        <a:defRPr kumimoji="0" kern="1200">
          <a:solidFill>
            <a:schemeClr val="tx1"/>
          </a:solidFill>
          <a:latin typeface="+mn-lt"/>
          <a:ea typeface="+mn-ea"/>
          <a:cs typeface="+mn-cs"/>
        </a:defRPr>
      </a:lvl5pPr>
      <a:lvl6pPr marL="7010476" algn="l" rtl="0" eaLnBrk="1" latinLnBrk="0" hangingPunct="1">
        <a:defRPr kumimoji="0" kern="1200">
          <a:solidFill>
            <a:schemeClr val="tx1"/>
          </a:solidFill>
          <a:latin typeface="+mn-lt"/>
          <a:ea typeface="+mn-ea"/>
          <a:cs typeface="+mn-cs"/>
        </a:defRPr>
      </a:lvl6pPr>
      <a:lvl7pPr marL="8412571" algn="l" rtl="0" eaLnBrk="1" latinLnBrk="0" hangingPunct="1">
        <a:defRPr kumimoji="0" kern="1200">
          <a:solidFill>
            <a:schemeClr val="tx1"/>
          </a:solidFill>
          <a:latin typeface="+mn-lt"/>
          <a:ea typeface="+mn-ea"/>
          <a:cs typeface="+mn-cs"/>
        </a:defRPr>
      </a:lvl7pPr>
      <a:lvl8pPr marL="9814667" algn="l" rtl="0" eaLnBrk="1" latinLnBrk="0" hangingPunct="1">
        <a:defRPr kumimoji="0" kern="1200">
          <a:solidFill>
            <a:schemeClr val="tx1"/>
          </a:solidFill>
          <a:latin typeface="+mn-lt"/>
          <a:ea typeface="+mn-ea"/>
          <a:cs typeface="+mn-cs"/>
        </a:defRPr>
      </a:lvl8pPr>
      <a:lvl9pPr marL="112167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46BD39E6-315E-A5D8-AC2A-DA05EF67A014}"/>
              </a:ext>
            </a:extLst>
          </p:cNvPr>
          <p:cNvSpPr txBox="1">
            <a:spLocks noChangeArrowheads="1"/>
          </p:cNvSpPr>
          <p:nvPr/>
        </p:nvSpPr>
        <p:spPr bwMode="auto">
          <a:xfrm>
            <a:off x="769620" y="4357439"/>
            <a:ext cx="10058400" cy="825500"/>
          </a:xfrm>
          <a:prstGeom prst="rect">
            <a:avLst/>
          </a:prstGeom>
          <a:solidFill>
            <a:srgbClr val="0066FF"/>
          </a:solidFill>
          <a:ln>
            <a:solidFill>
              <a:schemeClr val="bg1"/>
            </a:solid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endParaRPr lang="en-US" altLang="en-US" sz="4600" b="1" dirty="0">
              <a:solidFill>
                <a:schemeClr val="bg1"/>
              </a:solidFill>
            </a:endParaRPr>
          </a:p>
        </p:txBody>
      </p:sp>
      <p:sp>
        <p:nvSpPr>
          <p:cNvPr id="1037" name="Rectangle 2">
            <a:extLst>
              <a:ext uri="{FF2B5EF4-FFF2-40B4-BE49-F238E27FC236}">
                <a16:creationId xmlns:a16="http://schemas.microsoft.com/office/drawing/2014/main" id="{568F3ADD-38E6-45A4-9A79-6882BAF4EA65}"/>
              </a:ext>
            </a:extLst>
          </p:cNvPr>
          <p:cNvSpPr>
            <a:spLocks noGrp="1" noChangeArrowheads="1"/>
          </p:cNvSpPr>
          <p:nvPr>
            <p:ph type="title" idx="4294967295"/>
          </p:nvPr>
        </p:nvSpPr>
        <p:spPr bwMode="auto">
          <a:xfrm>
            <a:off x="457200" y="411163"/>
            <a:ext cx="42062400" cy="3505200"/>
          </a:xfrm>
          <a:prstGeom prst="roundRect">
            <a:avLst/>
          </a:prstGeom>
          <a:solidFill>
            <a:schemeClr val="accent1"/>
          </a:solidFill>
        </p:spPr>
        <p:txBody>
          <a:bodyPr wrap="square" lIns="116840" tIns="58420" rIns="116840" bIns="58420" numCol="1" anchor="ctr" anchorCtr="0" compatLnSpc="1">
            <a:prstTxWarp prst="textNoShape">
              <a:avLst/>
            </a:prstTxWarp>
          </a:bodyPr>
          <a:lstStyle/>
          <a:p>
            <a:pPr algn="ctr" eaLnBrk="1" fontAlgn="auto" hangingPunct="1">
              <a:spcAft>
                <a:spcPts val="0"/>
              </a:spcAft>
              <a:defRPr/>
            </a:pPr>
            <a:r>
              <a:rPr lang="en-US" altLang="en-US" sz="7667" dirty="0">
                <a:solidFill>
                  <a:srgbClr val="004FC2"/>
                </a:solidFill>
                <a:latin typeface="Arial" panose="020B0604020202020204" pitchFamily="34" charset="0"/>
                <a:cs typeface="Arial" panose="020B0604020202020204" pitchFamily="34" charset="0"/>
              </a:rPr>
              <a:t>Poster Title</a:t>
            </a:r>
            <a:br>
              <a:rPr lang="en-US" altLang="en-US" sz="16560" dirty="0">
                <a:solidFill>
                  <a:srgbClr val="004FC2"/>
                </a:solidFill>
                <a:latin typeface="Arial" panose="020B0604020202020204" pitchFamily="34" charset="0"/>
                <a:cs typeface="Arial" panose="020B0604020202020204" pitchFamily="34" charset="0"/>
              </a:rPr>
            </a:br>
            <a:r>
              <a:rPr lang="en-US" altLang="en-US" sz="4600" dirty="0">
                <a:solidFill>
                  <a:srgbClr val="004FC2"/>
                </a:solidFill>
                <a:latin typeface="Arial" panose="020B0604020202020204" pitchFamily="34" charset="0"/>
                <a:cs typeface="Arial" panose="020B0604020202020204" pitchFamily="34" charset="0"/>
              </a:rPr>
              <a:t>Researchers’/Presenters’ Names</a:t>
            </a:r>
            <a:br>
              <a:rPr lang="en-US" altLang="en-US" sz="4600" dirty="0">
                <a:solidFill>
                  <a:srgbClr val="004FC2"/>
                </a:solidFill>
                <a:latin typeface="Arial" panose="020B0604020202020204" pitchFamily="34" charset="0"/>
                <a:cs typeface="Arial" panose="020B0604020202020204" pitchFamily="34" charset="0"/>
              </a:rPr>
            </a:br>
            <a:r>
              <a:rPr lang="en-US" altLang="en-US" sz="3578" dirty="0">
                <a:solidFill>
                  <a:srgbClr val="004FC2"/>
                </a:solidFill>
                <a:latin typeface="Arial" panose="020B0604020202020204" pitchFamily="34" charset="0"/>
                <a:cs typeface="Arial" panose="020B0604020202020204" pitchFamily="34" charset="0"/>
              </a:rPr>
              <a:t>Institution/Organization/Company</a:t>
            </a:r>
          </a:p>
        </p:txBody>
      </p:sp>
      <p:graphicFrame>
        <p:nvGraphicFramePr>
          <p:cNvPr id="6147" name="Object 28">
            <a:extLst>
              <a:ext uri="{FF2B5EF4-FFF2-40B4-BE49-F238E27FC236}">
                <a16:creationId xmlns:a16="http://schemas.microsoft.com/office/drawing/2014/main" id="{617968E3-72DC-43DE-BCF1-294E8D473DBF}"/>
              </a:ext>
            </a:extLst>
          </p:cNvPr>
          <p:cNvGraphicFramePr>
            <a:graphicFrameLocks noGrp="1" noChangeAspect="1"/>
          </p:cNvGraphicFramePr>
          <p:nvPr>
            <p:ph sz="quarter" idx="1"/>
          </p:nvPr>
        </p:nvGraphicFramePr>
        <p:xfrm>
          <a:off x="11201400" y="5549900"/>
          <a:ext cx="10058400" cy="2481263"/>
        </p:xfrm>
        <a:graphic>
          <a:graphicData uri="http://schemas.openxmlformats.org/presentationml/2006/ole">
            <mc:AlternateContent xmlns:mc="http://schemas.openxmlformats.org/markup-compatibility/2006">
              <mc:Choice xmlns:v="urn:schemas-microsoft-com:vml" Requires="v">
                <p:oleObj name="Chart" r:id="rId3" imgW="11791918" imgH="7019893" progId="MSGraph.Chart.8">
                  <p:embed followColorScheme="full"/>
                </p:oleObj>
              </mc:Choice>
              <mc:Fallback>
                <p:oleObj name="Chart" r:id="rId3" imgW="11791918" imgH="7019893" progId="MSGraph.Chart.8">
                  <p:embed followColorScheme="full"/>
                  <p:pic>
                    <p:nvPicPr>
                      <p:cNvPr id="6147" name="Object 28">
                        <a:extLst>
                          <a:ext uri="{FF2B5EF4-FFF2-40B4-BE49-F238E27FC236}">
                            <a16:creationId xmlns:a16="http://schemas.microsoft.com/office/drawing/2014/main" id="{617968E3-72DC-43DE-BCF1-294E8D473DB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5549900"/>
                        <a:ext cx="100584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8" name="Picture 90" descr="Picture1">
            <a:extLst>
              <a:ext uri="{FF2B5EF4-FFF2-40B4-BE49-F238E27FC236}">
                <a16:creationId xmlns:a16="http://schemas.microsoft.com/office/drawing/2014/main" id="{D8FFC041-D3C9-4980-9C60-D0085B1A207D}"/>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4644350" y="6257925"/>
            <a:ext cx="2686050" cy="3381375"/>
          </a:xfrm>
          <a:noFill/>
        </p:spPr>
      </p:pic>
      <p:sp>
        <p:nvSpPr>
          <p:cNvPr id="1047" name="Text Box 15">
            <a:extLst>
              <a:ext uri="{FF2B5EF4-FFF2-40B4-BE49-F238E27FC236}">
                <a16:creationId xmlns:a16="http://schemas.microsoft.com/office/drawing/2014/main" id="{5F48EFF9-5FAA-4473-A07F-691AC72E22FB}"/>
              </a:ext>
            </a:extLst>
          </p:cNvPr>
          <p:cNvSpPr txBox="1">
            <a:spLocks noChangeArrowheads="1"/>
          </p:cNvSpPr>
          <p:nvPr/>
        </p:nvSpPr>
        <p:spPr bwMode="auto">
          <a:xfrm>
            <a:off x="457200" y="11976100"/>
            <a:ext cx="10515600" cy="7715250"/>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p:txBody>
      </p:sp>
      <p:sp>
        <p:nvSpPr>
          <p:cNvPr id="1028" name="AutoShape 60">
            <a:extLst>
              <a:ext uri="{FF2B5EF4-FFF2-40B4-BE49-F238E27FC236}">
                <a16:creationId xmlns:a16="http://schemas.microsoft.com/office/drawing/2014/main" id="{F1E002FB-6907-4C7F-BCF9-F4204D64E5B6}"/>
              </a:ext>
            </a:extLst>
          </p:cNvPr>
          <p:cNvSpPr>
            <a:spLocks noChangeArrowheads="1"/>
          </p:cNvSpPr>
          <p:nvPr/>
        </p:nvSpPr>
        <p:spPr bwMode="auto">
          <a:xfrm>
            <a:off x="457200" y="19862800"/>
            <a:ext cx="42062400" cy="876300"/>
          </a:xfrm>
          <a:prstGeom prst="roundRect">
            <a:avLst>
              <a:gd name="adj" fmla="val 16667"/>
            </a:avLst>
          </a:prstGeom>
          <a:solidFill>
            <a:srgbClr val="0066FF"/>
          </a:solidFill>
          <a:ln w="25400" algn="ctr">
            <a:solidFill>
              <a:schemeClr val="bg1"/>
            </a:solidFill>
            <a:round/>
            <a:headEnd/>
            <a:tailEnd/>
          </a:ln>
        </p:spPr>
        <p:txBody>
          <a:bodyPr wrap="none" anchor="ctr"/>
          <a:lstStyle>
            <a:lvl1pPr eaLnBrk="0" hangingPunct="0">
              <a:defRPr sz="10600">
                <a:solidFill>
                  <a:schemeClr val="tx2"/>
                </a:solidFill>
                <a:latin typeface="Arial" panose="020B0604020202020204" pitchFamily="34" charset="0"/>
              </a:defRPr>
            </a:lvl1pPr>
            <a:lvl2pPr marL="742950" indent="-285750" eaLnBrk="0" hangingPunct="0">
              <a:defRPr sz="10600">
                <a:solidFill>
                  <a:schemeClr val="tx2"/>
                </a:solidFill>
                <a:latin typeface="Arial" panose="020B0604020202020204" pitchFamily="34" charset="0"/>
              </a:defRPr>
            </a:lvl2pPr>
            <a:lvl3pPr marL="1143000" indent="-228600" eaLnBrk="0" hangingPunct="0">
              <a:defRPr sz="10600">
                <a:solidFill>
                  <a:schemeClr val="tx2"/>
                </a:solidFill>
                <a:latin typeface="Arial" panose="020B0604020202020204" pitchFamily="34" charset="0"/>
              </a:defRPr>
            </a:lvl3pPr>
            <a:lvl4pPr marL="1600200" indent="-228600" eaLnBrk="0" hangingPunct="0">
              <a:defRPr sz="10600">
                <a:solidFill>
                  <a:schemeClr val="tx2"/>
                </a:solidFill>
                <a:latin typeface="Arial" panose="020B0604020202020204" pitchFamily="34" charset="0"/>
              </a:defRPr>
            </a:lvl4pPr>
            <a:lvl5pPr marL="2057400" indent="-228600" eaLnBrk="0" hangingPunct="0">
              <a:defRPr sz="10600">
                <a:solidFill>
                  <a:schemeClr val="tx2"/>
                </a:solidFill>
                <a:latin typeface="Arial" panose="020B0604020202020204" pitchFamily="34" charset="0"/>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endParaRPr lang="en-US" altLang="en-US" sz="13545" dirty="0"/>
          </a:p>
        </p:txBody>
      </p:sp>
      <p:sp>
        <p:nvSpPr>
          <p:cNvPr id="6158" name="Text Box 4">
            <a:extLst>
              <a:ext uri="{FF2B5EF4-FFF2-40B4-BE49-F238E27FC236}">
                <a16:creationId xmlns:a16="http://schemas.microsoft.com/office/drawing/2014/main" id="{0ACA9DBD-ED73-4EF5-809A-0190DFACF0F9}"/>
              </a:ext>
            </a:extLst>
          </p:cNvPr>
          <p:cNvSpPr txBox="1">
            <a:spLocks noChangeArrowheads="1"/>
          </p:cNvSpPr>
          <p:nvPr/>
        </p:nvSpPr>
        <p:spPr bwMode="auto">
          <a:xfrm>
            <a:off x="11201400" y="4401911"/>
            <a:ext cx="10058400" cy="825500"/>
          </a:xfrm>
          <a:prstGeom prst="rect">
            <a:avLst/>
          </a:prstGeom>
          <a:solidFill>
            <a:srgbClr val="0066FF"/>
          </a:solidFill>
          <a:ln>
            <a:solidFill>
              <a:schemeClr val="bg1"/>
            </a:solid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a:solidFill>
                  <a:schemeClr val="bg1"/>
                </a:solidFill>
              </a:rPr>
              <a:t>Objective</a:t>
            </a:r>
          </a:p>
        </p:txBody>
      </p:sp>
      <p:sp>
        <p:nvSpPr>
          <p:cNvPr id="1039" name="Text Box 5">
            <a:extLst>
              <a:ext uri="{FF2B5EF4-FFF2-40B4-BE49-F238E27FC236}">
                <a16:creationId xmlns:a16="http://schemas.microsoft.com/office/drawing/2014/main" id="{FEBD9CAA-CEFF-4684-B555-4875D1B6B785}"/>
              </a:ext>
            </a:extLst>
          </p:cNvPr>
          <p:cNvSpPr txBox="1">
            <a:spLocks noChangeArrowheads="1"/>
          </p:cNvSpPr>
          <p:nvPr/>
        </p:nvSpPr>
        <p:spPr bwMode="auto">
          <a:xfrm>
            <a:off x="1574800" y="4358573"/>
            <a:ext cx="9055100" cy="827087"/>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chemeClr val="bg1"/>
                </a:solidFill>
              </a:rPr>
              <a:t>Abstract </a:t>
            </a:r>
            <a:r>
              <a:rPr lang="en-US" altLang="en-US" sz="2556" b="1" dirty="0">
                <a:solidFill>
                  <a:schemeClr val="bg1"/>
                </a:solidFill>
              </a:rPr>
              <a:t>(Click on the text to edit)</a:t>
            </a:r>
          </a:p>
        </p:txBody>
      </p:sp>
      <p:sp>
        <p:nvSpPr>
          <p:cNvPr id="6160" name="Text Box 6">
            <a:extLst>
              <a:ext uri="{FF2B5EF4-FFF2-40B4-BE49-F238E27FC236}">
                <a16:creationId xmlns:a16="http://schemas.microsoft.com/office/drawing/2014/main" id="{EDACD3EC-1AE6-4377-B399-6D4DC3553AC9}"/>
              </a:ext>
            </a:extLst>
          </p:cNvPr>
          <p:cNvSpPr txBox="1">
            <a:spLocks noChangeArrowheads="1"/>
          </p:cNvSpPr>
          <p:nvPr/>
        </p:nvSpPr>
        <p:spPr bwMode="auto">
          <a:xfrm>
            <a:off x="622300" y="10609263"/>
            <a:ext cx="10058400" cy="825500"/>
          </a:xfrm>
          <a:prstGeom prst="rect">
            <a:avLst/>
          </a:prstGeom>
          <a:solidFill>
            <a:srgbClr val="0066FF"/>
          </a:solidFill>
          <a:ln>
            <a:solidFill>
              <a:schemeClr val="bg1"/>
            </a:solid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a:solidFill>
                  <a:schemeClr val="bg1"/>
                </a:solidFill>
              </a:rPr>
              <a:t>Background</a:t>
            </a:r>
          </a:p>
        </p:txBody>
      </p:sp>
      <p:sp>
        <p:nvSpPr>
          <p:cNvPr id="6161" name="Text Box 7">
            <a:extLst>
              <a:ext uri="{FF2B5EF4-FFF2-40B4-BE49-F238E27FC236}">
                <a16:creationId xmlns:a16="http://schemas.microsoft.com/office/drawing/2014/main" id="{24250769-5C52-45C7-87AD-E3B4623E6C74}"/>
              </a:ext>
            </a:extLst>
          </p:cNvPr>
          <p:cNvSpPr txBox="1">
            <a:spLocks noChangeArrowheads="1"/>
          </p:cNvSpPr>
          <p:nvPr/>
        </p:nvSpPr>
        <p:spPr bwMode="auto">
          <a:xfrm>
            <a:off x="21831300" y="4381500"/>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dirty="0">
                <a:solidFill>
                  <a:schemeClr val="bg1"/>
                </a:solidFill>
              </a:rPr>
              <a:t>Materials &amp; Methods</a:t>
            </a:r>
          </a:p>
        </p:txBody>
      </p:sp>
      <p:sp>
        <p:nvSpPr>
          <p:cNvPr id="6162" name="Text Box 8">
            <a:extLst>
              <a:ext uri="{FF2B5EF4-FFF2-40B4-BE49-F238E27FC236}">
                <a16:creationId xmlns:a16="http://schemas.microsoft.com/office/drawing/2014/main" id="{34FFB6E1-2CB2-4320-B001-14637E6C2A5B}"/>
              </a:ext>
            </a:extLst>
          </p:cNvPr>
          <p:cNvSpPr txBox="1">
            <a:spLocks noChangeArrowheads="1"/>
          </p:cNvSpPr>
          <p:nvPr/>
        </p:nvSpPr>
        <p:spPr bwMode="auto">
          <a:xfrm>
            <a:off x="32461200" y="10024745"/>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dirty="0">
                <a:solidFill>
                  <a:schemeClr val="bg1"/>
                </a:solidFill>
              </a:rPr>
              <a:t>Discussion</a:t>
            </a:r>
          </a:p>
        </p:txBody>
      </p:sp>
      <p:sp>
        <p:nvSpPr>
          <p:cNvPr id="6163" name="Text Box 9">
            <a:extLst>
              <a:ext uri="{FF2B5EF4-FFF2-40B4-BE49-F238E27FC236}">
                <a16:creationId xmlns:a16="http://schemas.microsoft.com/office/drawing/2014/main" id="{2B498C58-E00C-42D5-91F2-87BEA29B4189}"/>
              </a:ext>
            </a:extLst>
          </p:cNvPr>
          <p:cNvSpPr txBox="1">
            <a:spLocks noChangeArrowheads="1"/>
          </p:cNvSpPr>
          <p:nvPr/>
        </p:nvSpPr>
        <p:spPr bwMode="auto">
          <a:xfrm>
            <a:off x="32461200" y="15777210"/>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dirty="0">
                <a:solidFill>
                  <a:schemeClr val="bg1"/>
                </a:solidFill>
              </a:rPr>
              <a:t>References</a:t>
            </a:r>
          </a:p>
        </p:txBody>
      </p:sp>
      <p:sp>
        <p:nvSpPr>
          <p:cNvPr id="1044" name="Rectangle 10">
            <a:extLst>
              <a:ext uri="{FF2B5EF4-FFF2-40B4-BE49-F238E27FC236}">
                <a16:creationId xmlns:a16="http://schemas.microsoft.com/office/drawing/2014/main" id="{9913FE74-5A32-4475-9348-D94F5B3A6BB7}"/>
              </a:ext>
            </a:extLst>
          </p:cNvPr>
          <p:cNvSpPr>
            <a:spLocks noChangeArrowheads="1"/>
          </p:cNvSpPr>
          <p:nvPr/>
        </p:nvSpPr>
        <p:spPr bwMode="auto">
          <a:xfrm>
            <a:off x="32461200" y="16941800"/>
            <a:ext cx="10058400" cy="1455738"/>
          </a:xfrm>
          <a:prstGeom prst="rect">
            <a:avLst/>
          </a:prstGeom>
          <a:noFill/>
          <a:ln>
            <a:noFill/>
          </a:ln>
        </p:spPr>
        <p:txBody>
          <a:bodyPr lIns="116822" tIns="58411" rIns="116822" bIns="58411"/>
          <a:lstStyle>
            <a:lvl1pPr marL="231775" indent="-231775"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p:txBody>
      </p:sp>
      <p:sp>
        <p:nvSpPr>
          <p:cNvPr id="1048" name="Text Box 21">
            <a:extLst>
              <a:ext uri="{FF2B5EF4-FFF2-40B4-BE49-F238E27FC236}">
                <a16:creationId xmlns:a16="http://schemas.microsoft.com/office/drawing/2014/main" id="{8098BF0C-96BA-43CF-AB91-328C1C16E176}"/>
              </a:ext>
            </a:extLst>
          </p:cNvPr>
          <p:cNvSpPr txBox="1">
            <a:spLocks noChangeArrowheads="1"/>
          </p:cNvSpPr>
          <p:nvPr/>
        </p:nvSpPr>
        <p:spPr bwMode="auto">
          <a:xfrm>
            <a:off x="457200" y="5549900"/>
            <a:ext cx="10515600" cy="5062538"/>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r>
              <a:rPr lang="en-US" altLang="en-US" sz="2800" dirty="0">
                <a:solidFill>
                  <a:schemeClr val="tx1"/>
                </a:solidFill>
              </a:rPr>
              <a:t>Take care with fonts. </a:t>
            </a:r>
            <a:br>
              <a:rPr lang="en-US" altLang="en-US" sz="2800" dirty="0">
                <a:solidFill>
                  <a:schemeClr val="tx1"/>
                </a:solidFill>
              </a:rPr>
            </a:br>
            <a:r>
              <a:rPr lang="en-US" altLang="en-US" sz="2800" dirty="0">
                <a:solidFill>
                  <a:schemeClr val="tx1"/>
                </a:solidFill>
              </a:rPr>
              <a:t>We suggest “Arial” as a sans-serif font, </a:t>
            </a:r>
            <a:br>
              <a:rPr lang="en-US" altLang="en-US" sz="2800" dirty="0">
                <a:solidFill>
                  <a:schemeClr val="tx1"/>
                </a:solidFill>
              </a:rPr>
            </a:br>
            <a:r>
              <a:rPr lang="en-US" altLang="en-US" sz="2800" dirty="0">
                <a:solidFill>
                  <a:schemeClr val="tx1"/>
                </a:solidFill>
                <a:latin typeface="Times" panose="02020603050405020304" pitchFamily="18" charset="0"/>
              </a:rPr>
              <a:t>or “Time Roman” (not “Time New Roman”) for a serif font.</a:t>
            </a:r>
          </a:p>
          <a:p>
            <a:pPr eaLnBrk="1" hangingPunct="1">
              <a:spcBef>
                <a:spcPct val="50000"/>
              </a:spcBef>
              <a:defRPr/>
            </a:pPr>
            <a:r>
              <a:rPr lang="en-US" altLang="en-US" sz="2800" dirty="0">
                <a:solidFill>
                  <a:schemeClr val="tx1"/>
                </a:solidFill>
              </a:rPr>
              <a:t>Use the “Symbol” font for Greek characters.</a:t>
            </a:r>
          </a:p>
          <a:p>
            <a:pPr eaLnBrk="1" hangingPunct="1">
              <a:spcBef>
                <a:spcPct val="50000"/>
              </a:spcBef>
              <a:defRPr/>
            </a:pPr>
            <a:endParaRPr lang="en-US" altLang="en-US" sz="2428" dirty="0">
              <a:solidFill>
                <a:schemeClr val="tx1"/>
              </a:solidFill>
            </a:endParaRPr>
          </a:p>
          <a:p>
            <a:pPr eaLnBrk="1" hangingPunct="1">
              <a:spcBef>
                <a:spcPct val="50000"/>
              </a:spcBef>
              <a:defRPr/>
            </a:pPr>
            <a:endParaRPr lang="en-US" altLang="en-US" sz="2428" dirty="0">
              <a:solidFill>
                <a:schemeClr val="tx1"/>
              </a:solidFill>
            </a:endParaRPr>
          </a:p>
          <a:p>
            <a:pPr eaLnBrk="1" hangingPunct="1">
              <a:spcBef>
                <a:spcPct val="50000"/>
              </a:spcBef>
              <a:defRPr/>
            </a:pPr>
            <a:endParaRPr lang="en-US" altLang="en-US" sz="2428" dirty="0">
              <a:solidFill>
                <a:schemeClr val="tx1"/>
              </a:solidFill>
            </a:endParaRPr>
          </a:p>
        </p:txBody>
      </p:sp>
      <p:sp>
        <p:nvSpPr>
          <p:cNvPr id="6166" name="Text Box 23">
            <a:extLst>
              <a:ext uri="{FF2B5EF4-FFF2-40B4-BE49-F238E27FC236}">
                <a16:creationId xmlns:a16="http://schemas.microsoft.com/office/drawing/2014/main" id="{93DBD5EB-1C44-439B-BEF5-3C2A98A2E420}"/>
              </a:ext>
            </a:extLst>
          </p:cNvPr>
          <p:cNvSpPr txBox="1">
            <a:spLocks noChangeArrowheads="1"/>
          </p:cNvSpPr>
          <p:nvPr/>
        </p:nvSpPr>
        <p:spPr bwMode="auto">
          <a:xfrm>
            <a:off x="21780500" y="5529263"/>
            <a:ext cx="100584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eaLnBrk="1" hangingPunct="1">
              <a:spcBef>
                <a:spcPct val="50000"/>
              </a:spcBef>
            </a:pPr>
            <a:r>
              <a:rPr lang="en-US" altLang="en-US" sz="2800">
                <a:solidFill>
                  <a:schemeClr val="tx1"/>
                </a:solidFill>
              </a:rPr>
              <a:t>Copy and paste your text content here, adjusting the font size to fit</a:t>
            </a:r>
          </a:p>
        </p:txBody>
      </p:sp>
      <p:sp>
        <p:nvSpPr>
          <p:cNvPr id="1050" name="Text Box 25">
            <a:extLst>
              <a:ext uri="{FF2B5EF4-FFF2-40B4-BE49-F238E27FC236}">
                <a16:creationId xmlns:a16="http://schemas.microsoft.com/office/drawing/2014/main" id="{0D031460-2F91-4BF5-BF87-BC362693E175}"/>
              </a:ext>
            </a:extLst>
          </p:cNvPr>
          <p:cNvSpPr txBox="1">
            <a:spLocks noChangeArrowheads="1"/>
          </p:cNvSpPr>
          <p:nvPr/>
        </p:nvSpPr>
        <p:spPr bwMode="auto">
          <a:xfrm>
            <a:off x="32461200" y="11012556"/>
            <a:ext cx="10058400" cy="3462338"/>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p:txBody>
      </p:sp>
      <p:sp>
        <p:nvSpPr>
          <p:cNvPr id="1051" name="Rectangle 27">
            <a:extLst>
              <a:ext uri="{FF2B5EF4-FFF2-40B4-BE49-F238E27FC236}">
                <a16:creationId xmlns:a16="http://schemas.microsoft.com/office/drawing/2014/main" id="{42AAEF67-A00F-4D85-9FAA-77DB8CE2AC5E}"/>
              </a:ext>
            </a:extLst>
          </p:cNvPr>
          <p:cNvSpPr>
            <a:spLocks noChangeArrowheads="1"/>
          </p:cNvSpPr>
          <p:nvPr/>
        </p:nvSpPr>
        <p:spPr bwMode="auto">
          <a:xfrm>
            <a:off x="457200" y="19819938"/>
            <a:ext cx="42062400" cy="919162"/>
          </a:xfrm>
          <a:prstGeom prst="rect">
            <a:avLst/>
          </a:prstGeom>
          <a:noFill/>
          <a:ln>
            <a:noFill/>
          </a:ln>
        </p:spPr>
        <p:txBody>
          <a:bodyPr lIns="116822" tIns="58411" rIns="116822" bIns="58411" anchor="ct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r>
              <a:rPr lang="en-US" altLang="en-US" sz="3067" b="1" dirty="0">
                <a:solidFill>
                  <a:schemeClr val="bg1"/>
                </a:solidFill>
              </a:rPr>
              <a:t>                       Insert Footer or Copyright Information Here</a:t>
            </a:r>
            <a:endParaRPr lang="en-US" altLang="en-US" sz="3067" b="1" i="1" dirty="0">
              <a:solidFill>
                <a:schemeClr val="bg1"/>
              </a:solidFill>
            </a:endParaRPr>
          </a:p>
        </p:txBody>
      </p:sp>
      <p:sp>
        <p:nvSpPr>
          <p:cNvPr id="1052" name="Text Box 34">
            <a:extLst>
              <a:ext uri="{FF2B5EF4-FFF2-40B4-BE49-F238E27FC236}">
                <a16:creationId xmlns:a16="http://schemas.microsoft.com/office/drawing/2014/main" id="{D97FE99F-C2AF-4740-A38C-A0688EE3CA17}"/>
              </a:ext>
            </a:extLst>
          </p:cNvPr>
          <p:cNvSpPr txBox="1">
            <a:spLocks noChangeArrowheads="1"/>
          </p:cNvSpPr>
          <p:nvPr/>
        </p:nvSpPr>
        <p:spPr bwMode="auto">
          <a:xfrm>
            <a:off x="11201400" y="8239125"/>
            <a:ext cx="10058400" cy="979488"/>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2800" dirty="0">
                <a:solidFill>
                  <a:schemeClr val="tx1"/>
                </a:solidFill>
              </a:rPr>
              <a:t>Copy and paste your text content here, adjusting the font size to fit</a:t>
            </a:r>
            <a:r>
              <a:rPr lang="en-US" altLang="en-US" sz="2556" dirty="0">
                <a:solidFill>
                  <a:schemeClr val="tx1"/>
                </a:solidFill>
              </a:rPr>
              <a:t>.</a:t>
            </a:r>
          </a:p>
        </p:txBody>
      </p:sp>
      <p:sp>
        <p:nvSpPr>
          <p:cNvPr id="1053" name="Text Box 35">
            <a:extLst>
              <a:ext uri="{FF2B5EF4-FFF2-40B4-BE49-F238E27FC236}">
                <a16:creationId xmlns:a16="http://schemas.microsoft.com/office/drawing/2014/main" id="{C073A867-1EAE-4D6F-BAB0-130662EBCEDA}"/>
              </a:ext>
            </a:extLst>
          </p:cNvPr>
          <p:cNvSpPr txBox="1">
            <a:spLocks noChangeArrowheads="1"/>
          </p:cNvSpPr>
          <p:nvPr/>
        </p:nvSpPr>
        <p:spPr bwMode="auto">
          <a:xfrm>
            <a:off x="21780500" y="15733713"/>
            <a:ext cx="10058400" cy="3303725"/>
          </a:xfrm>
          <a:prstGeom prst="rect">
            <a:avLst/>
          </a:prstGeom>
          <a:solidFill>
            <a:srgbClr val="FFFFE9"/>
          </a:solidFill>
          <a:ln w="28575" algn="ctr">
            <a:solidFill>
              <a:schemeClr val="bg1">
                <a:lumMod val="85000"/>
              </a:schemeClr>
            </a:solidFill>
            <a:miter lim="800000"/>
            <a:headEnd/>
            <a:tailEnd/>
          </a:ln>
        </p:spPr>
        <p:txBody>
          <a:bodyPr tIns="116840" bIns="116840">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rgbClr val="004FC2"/>
                </a:solidFill>
              </a:rPr>
              <a:t>Tips for Excel Charts</a:t>
            </a:r>
          </a:p>
          <a:p>
            <a:pPr eaLnBrk="1" hangingPunct="1">
              <a:spcBef>
                <a:spcPct val="50000"/>
              </a:spcBef>
              <a:defRPr/>
            </a:pPr>
            <a:r>
              <a:rPr lang="en-US" altLang="en-US" sz="2556" dirty="0">
                <a:solidFill>
                  <a:schemeClr val="tx1"/>
                </a:solidFill>
              </a:rPr>
              <a:t>Copy and paste your Excel chart. The chart can be stretched to fit as required. If you need to edits parts of the chart, we recommend you edit the original chart in Excel, then re-paste the new chart.</a:t>
            </a:r>
          </a:p>
          <a:p>
            <a:pPr algn="ctr" eaLnBrk="1" hangingPunct="1">
              <a:spcBef>
                <a:spcPct val="50000"/>
              </a:spcBef>
              <a:defRPr/>
            </a:pPr>
            <a:r>
              <a:rPr lang="en-US" altLang="en-US" sz="2556" dirty="0">
                <a:solidFill>
                  <a:schemeClr val="tx1"/>
                </a:solidFill>
              </a:rPr>
              <a:t>(Delete this box when inserting your text or image. This is only a reminder.)</a:t>
            </a:r>
            <a:endParaRPr lang="en-US" altLang="en-US" sz="2556" dirty="0">
              <a:solidFill>
                <a:srgbClr val="8D0A39"/>
              </a:solidFill>
            </a:endParaRPr>
          </a:p>
        </p:txBody>
      </p:sp>
      <p:sp>
        <p:nvSpPr>
          <p:cNvPr id="6171" name="Text Box 37">
            <a:extLst>
              <a:ext uri="{FF2B5EF4-FFF2-40B4-BE49-F238E27FC236}">
                <a16:creationId xmlns:a16="http://schemas.microsoft.com/office/drawing/2014/main" id="{5AA7BFA7-18F2-4844-8812-8E47B802FC68}"/>
              </a:ext>
            </a:extLst>
          </p:cNvPr>
          <p:cNvSpPr txBox="1">
            <a:spLocks noChangeArrowheads="1"/>
          </p:cNvSpPr>
          <p:nvPr/>
        </p:nvSpPr>
        <p:spPr bwMode="auto">
          <a:xfrm>
            <a:off x="32461200" y="4401911"/>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a:solidFill>
                  <a:schemeClr val="bg1"/>
                </a:solidFill>
              </a:rPr>
              <a:t>Summary</a:t>
            </a:r>
          </a:p>
        </p:txBody>
      </p:sp>
      <p:sp>
        <p:nvSpPr>
          <p:cNvPr id="1055" name="Text Box 38">
            <a:extLst>
              <a:ext uri="{FF2B5EF4-FFF2-40B4-BE49-F238E27FC236}">
                <a16:creationId xmlns:a16="http://schemas.microsoft.com/office/drawing/2014/main" id="{75E24259-5696-4FAE-AC4B-AF7C207E06A2}"/>
              </a:ext>
            </a:extLst>
          </p:cNvPr>
          <p:cNvSpPr txBox="1">
            <a:spLocks noChangeArrowheads="1"/>
          </p:cNvSpPr>
          <p:nvPr/>
        </p:nvSpPr>
        <p:spPr bwMode="auto">
          <a:xfrm>
            <a:off x="32461200" y="5549900"/>
            <a:ext cx="10058400" cy="5356225"/>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p:txBody>
      </p:sp>
      <p:sp>
        <p:nvSpPr>
          <p:cNvPr id="1056" name="Text Box 39">
            <a:extLst>
              <a:ext uri="{FF2B5EF4-FFF2-40B4-BE49-F238E27FC236}">
                <a16:creationId xmlns:a16="http://schemas.microsoft.com/office/drawing/2014/main" id="{565D4FD2-F2B9-41E8-938C-2AED8DB94D82}"/>
              </a:ext>
            </a:extLst>
          </p:cNvPr>
          <p:cNvSpPr txBox="1">
            <a:spLocks noChangeArrowheads="1"/>
          </p:cNvSpPr>
          <p:nvPr/>
        </p:nvSpPr>
        <p:spPr bwMode="auto">
          <a:xfrm>
            <a:off x="21780500" y="9952038"/>
            <a:ext cx="10058400" cy="5387975"/>
          </a:xfrm>
          <a:prstGeom prst="rect">
            <a:avLst/>
          </a:prstGeom>
          <a:solidFill>
            <a:srgbClr val="FFFFE9"/>
          </a:solidFill>
          <a:ln w="28575" algn="ctr">
            <a:solidFill>
              <a:schemeClr val="bg1">
                <a:lumMod val="85000"/>
              </a:schemeClr>
            </a:solidFill>
            <a:miter lim="800000"/>
            <a:headEnd/>
            <a:tailEnd/>
          </a:ln>
        </p:spPr>
        <p:txBody>
          <a:bodyPr tIns="116840" bIns="116840"/>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rgbClr val="004FC2"/>
                </a:solidFill>
              </a:rPr>
              <a:t>Tips for Title/Headers </a:t>
            </a:r>
            <a:br>
              <a:rPr lang="en-US" altLang="en-US" sz="4600" b="1" dirty="0">
                <a:solidFill>
                  <a:srgbClr val="004FC2"/>
                </a:solidFill>
              </a:rPr>
            </a:br>
            <a:r>
              <a:rPr lang="en-US" altLang="en-US" sz="4600" b="1" dirty="0">
                <a:solidFill>
                  <a:srgbClr val="004FC2"/>
                </a:solidFill>
              </a:rPr>
              <a:t>Bar Color</a:t>
            </a:r>
          </a:p>
          <a:p>
            <a:pPr eaLnBrk="1" hangingPunct="1">
              <a:spcBef>
                <a:spcPct val="50000"/>
              </a:spcBef>
              <a:defRPr/>
            </a:pPr>
            <a:r>
              <a:rPr lang="en-US" altLang="en-US" sz="2556" b="1" dirty="0">
                <a:solidFill>
                  <a:schemeClr val="tx1"/>
                </a:solidFill>
              </a:rPr>
              <a:t>How to change the background color for </a:t>
            </a:r>
            <a:br>
              <a:rPr lang="en-US" altLang="en-US" sz="2556" b="1" dirty="0">
                <a:solidFill>
                  <a:schemeClr val="tx1"/>
                </a:solidFill>
              </a:rPr>
            </a:br>
            <a:r>
              <a:rPr lang="en-US" altLang="en-US" sz="2556" b="1" dirty="0">
                <a:solidFill>
                  <a:schemeClr val="tx1"/>
                </a:solidFill>
              </a:rPr>
              <a:t>the poster title and headers:</a:t>
            </a:r>
          </a:p>
          <a:p>
            <a:pPr eaLnBrk="1" hangingPunct="1">
              <a:spcBef>
                <a:spcPct val="50000"/>
              </a:spcBef>
              <a:defRPr/>
            </a:pPr>
            <a:r>
              <a:rPr lang="en-US" altLang="en-US" sz="2556" dirty="0">
                <a:solidFill>
                  <a:schemeClr val="tx1"/>
                </a:solidFill>
              </a:rPr>
              <a:t>Right click on the bar and select </a:t>
            </a:r>
            <a:r>
              <a:rPr lang="en-US" altLang="en-US" sz="2556" b="1" dirty="0">
                <a:solidFill>
                  <a:schemeClr val="tx1"/>
                </a:solidFill>
              </a:rPr>
              <a:t>Format </a:t>
            </a:r>
            <a:r>
              <a:rPr lang="en-US" altLang="en-US" sz="2556" b="1" dirty="0" err="1">
                <a:solidFill>
                  <a:schemeClr val="tx1"/>
                </a:solidFill>
              </a:rPr>
              <a:t>Autoshape</a:t>
            </a:r>
            <a:r>
              <a:rPr lang="en-US" altLang="en-US" sz="2556" dirty="0">
                <a:solidFill>
                  <a:schemeClr val="tx1"/>
                </a:solidFill>
              </a:rPr>
              <a:t>.) When the pop-up window comes up, select your color under “</a:t>
            </a:r>
            <a:r>
              <a:rPr lang="en-US" altLang="en-US" sz="2556" b="1" dirty="0">
                <a:solidFill>
                  <a:srgbClr val="C40E4F"/>
                </a:solidFill>
              </a:rPr>
              <a:t>Fill</a:t>
            </a:r>
            <a:r>
              <a:rPr lang="en-US" altLang="en-US" sz="2556" dirty="0">
                <a:solidFill>
                  <a:schemeClr val="tx1"/>
                </a:solidFill>
              </a:rPr>
              <a:t>” and then “</a:t>
            </a:r>
            <a:r>
              <a:rPr lang="en-US" altLang="en-US" sz="2556" b="1" dirty="0">
                <a:solidFill>
                  <a:srgbClr val="C40E4F"/>
                </a:solidFill>
              </a:rPr>
              <a:t>Color</a:t>
            </a:r>
            <a:r>
              <a:rPr lang="en-US" altLang="en-US" sz="2556" dirty="0">
                <a:solidFill>
                  <a:schemeClr val="tx1"/>
                </a:solidFill>
              </a:rPr>
              <a:t>” menu. For more effects select Fill Effects under the Color option.</a:t>
            </a:r>
          </a:p>
          <a:p>
            <a:pPr algn="ctr" eaLnBrk="1" hangingPunct="1">
              <a:spcBef>
                <a:spcPct val="50000"/>
              </a:spcBef>
              <a:defRPr/>
            </a:pPr>
            <a:r>
              <a:rPr lang="en-US" altLang="en-US" sz="2556" dirty="0">
                <a:solidFill>
                  <a:schemeClr val="tx1"/>
                </a:solidFill>
              </a:rPr>
              <a:t>(Delete this box when inserting your text or image. This is only a reminder.)</a:t>
            </a:r>
            <a:endParaRPr lang="en-US" altLang="en-US" sz="2556" dirty="0">
              <a:solidFill>
                <a:srgbClr val="8D0A39"/>
              </a:solidFill>
            </a:endParaRPr>
          </a:p>
        </p:txBody>
      </p:sp>
      <p:sp>
        <p:nvSpPr>
          <p:cNvPr id="1057" name="Text Box 49">
            <a:extLst>
              <a:ext uri="{FF2B5EF4-FFF2-40B4-BE49-F238E27FC236}">
                <a16:creationId xmlns:a16="http://schemas.microsoft.com/office/drawing/2014/main" id="{93DB70A8-2EEE-4B70-9FA3-D004B777A9B0}"/>
              </a:ext>
            </a:extLst>
          </p:cNvPr>
          <p:cNvSpPr txBox="1">
            <a:spLocks noChangeArrowheads="1"/>
          </p:cNvSpPr>
          <p:nvPr/>
        </p:nvSpPr>
        <p:spPr bwMode="auto">
          <a:xfrm>
            <a:off x="11201400" y="9351963"/>
            <a:ext cx="10058400" cy="10058400"/>
          </a:xfrm>
          <a:prstGeom prst="rect">
            <a:avLst/>
          </a:prstGeom>
          <a:solidFill>
            <a:srgbClr val="FFFFE9"/>
          </a:solidFill>
          <a:ln w="28575" algn="ctr">
            <a:solidFill>
              <a:schemeClr val="bg1">
                <a:lumMod val="85000"/>
              </a:schemeClr>
            </a:solidFill>
            <a:miter lim="800000"/>
            <a:headEnd/>
            <a:tailEnd/>
          </a:ln>
        </p:spPr>
        <p:txBody>
          <a:bodyPr lIns="116822" tIns="116840" rIns="116822" bIns="116840"/>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rgbClr val="004FC2"/>
                </a:solidFill>
              </a:rPr>
              <a:t>Tips for </a:t>
            </a:r>
            <a:br>
              <a:rPr lang="en-US" altLang="en-US" sz="4600" b="1" dirty="0">
                <a:solidFill>
                  <a:srgbClr val="004FC2"/>
                </a:solidFill>
              </a:rPr>
            </a:br>
            <a:r>
              <a:rPr lang="en-US" altLang="en-US" sz="4600" b="1" dirty="0">
                <a:solidFill>
                  <a:srgbClr val="004FC2"/>
                </a:solidFill>
              </a:rPr>
              <a:t>Inserting Graphs </a:t>
            </a:r>
            <a:br>
              <a:rPr lang="en-US" altLang="en-US" sz="4600" b="1" dirty="0">
                <a:solidFill>
                  <a:srgbClr val="004FC2"/>
                </a:solidFill>
              </a:rPr>
            </a:br>
            <a:r>
              <a:rPr lang="en-US" altLang="en-US" sz="4600" b="1" dirty="0">
                <a:solidFill>
                  <a:srgbClr val="004FC2"/>
                </a:solidFill>
              </a:rPr>
              <a:t>or Images</a:t>
            </a:r>
          </a:p>
          <a:p>
            <a:pPr eaLnBrk="1" hangingPunct="1">
              <a:spcBef>
                <a:spcPct val="50000"/>
              </a:spcBef>
              <a:defRPr/>
            </a:pPr>
            <a:r>
              <a:rPr lang="en-US" altLang="en-US" sz="2556" b="1" dirty="0">
                <a:solidFill>
                  <a:srgbClr val="004FC2"/>
                </a:solidFill>
              </a:rPr>
              <a:t>Note:</a:t>
            </a:r>
            <a:r>
              <a:rPr lang="en-US" altLang="en-US" sz="2556" dirty="0">
                <a:solidFill>
                  <a:srgbClr val="004FC2"/>
                </a:solidFill>
              </a:rPr>
              <a:t> Skip the following procedure if your graphs were created in PowerPoint®, Illustrator (eps file) or Excel.</a:t>
            </a:r>
          </a:p>
          <a:p>
            <a:pPr eaLnBrk="1" hangingPunct="1">
              <a:spcBef>
                <a:spcPct val="50000"/>
              </a:spcBef>
              <a:defRPr/>
            </a:pPr>
            <a:r>
              <a:rPr lang="en-US" altLang="en-US" sz="2556" b="1" dirty="0">
                <a:solidFill>
                  <a:schemeClr val="tx1"/>
                </a:solidFill>
              </a:rPr>
              <a:t>Image checking procedure:</a:t>
            </a:r>
            <a:r>
              <a:rPr lang="en-US" altLang="en-US" sz="2556" dirty="0">
                <a:solidFill>
                  <a:schemeClr val="tx1"/>
                </a:solidFill>
              </a:rPr>
              <a:t> After you insert the image (72 dpi screen resolution) and resize</a:t>
            </a:r>
            <a:r>
              <a:rPr lang="en-US" altLang="en-US" sz="2556" dirty="0">
                <a:solidFill>
                  <a:srgbClr val="C40E4F"/>
                </a:solidFill>
              </a:rPr>
              <a:t>*</a:t>
            </a:r>
            <a:r>
              <a:rPr lang="en-US" altLang="en-US" sz="2556" dirty="0">
                <a:solidFill>
                  <a:schemeClr val="tx1"/>
                </a:solidFill>
              </a:rPr>
              <a:t> to fit, right click on it and select </a:t>
            </a:r>
            <a:r>
              <a:rPr lang="en-US" altLang="en-US" sz="2556" b="1" dirty="0">
                <a:solidFill>
                  <a:schemeClr val="tx1"/>
                </a:solidFill>
              </a:rPr>
              <a:t>Format Picture</a:t>
            </a:r>
            <a:r>
              <a:rPr lang="en-US" altLang="en-US" sz="2556" dirty="0">
                <a:solidFill>
                  <a:schemeClr val="tx1"/>
                </a:solidFill>
              </a:rPr>
              <a:t>.) When the pop-up window comes up, click on </a:t>
            </a:r>
            <a:r>
              <a:rPr lang="en-US" altLang="en-US" sz="2556" b="1" dirty="0">
                <a:solidFill>
                  <a:srgbClr val="C40E4F"/>
                </a:solidFill>
              </a:rPr>
              <a:t>size</a:t>
            </a:r>
            <a:r>
              <a:rPr lang="en-US" altLang="en-US" sz="2556" dirty="0">
                <a:solidFill>
                  <a:schemeClr val="tx1"/>
                </a:solidFill>
              </a:rPr>
              <a:t> and check the </a:t>
            </a:r>
            <a:r>
              <a:rPr lang="en-US" altLang="en-US" sz="2556" b="1" dirty="0">
                <a:solidFill>
                  <a:srgbClr val="C40E4F"/>
                </a:solidFill>
              </a:rPr>
              <a:t>scale</a:t>
            </a:r>
            <a:r>
              <a:rPr lang="en-US" altLang="en-US" sz="2556" dirty="0">
                <a:solidFill>
                  <a:schemeClr val="tx1"/>
                </a:solidFill>
              </a:rPr>
              <a:t>. The image will print better if its width and height scale is at </a:t>
            </a:r>
            <a:r>
              <a:rPr lang="en-US" altLang="en-US" sz="2556" b="1" dirty="0">
                <a:solidFill>
                  <a:srgbClr val="C40E4F"/>
                </a:solidFill>
              </a:rPr>
              <a:t>25% or lower</a:t>
            </a:r>
            <a:r>
              <a:rPr lang="en-US" altLang="en-US" sz="2556" dirty="0">
                <a:solidFill>
                  <a:schemeClr val="tx1"/>
                </a:solidFill>
              </a:rPr>
              <a:t> (20% or 10%, etc.) </a:t>
            </a:r>
          </a:p>
          <a:p>
            <a:pPr eaLnBrk="1" hangingPunct="1">
              <a:spcBef>
                <a:spcPct val="50000"/>
              </a:spcBef>
              <a:defRPr/>
            </a:pPr>
            <a:r>
              <a:rPr lang="en-US" altLang="en-US" sz="2556" dirty="0">
                <a:solidFill>
                  <a:schemeClr val="tx1"/>
                </a:solidFill>
              </a:rPr>
              <a:t>If the scale of the image is higher than 25%, try to replace it with a larger size (more dpi, 300dpi) image if possible. (</a:t>
            </a:r>
            <a:r>
              <a:rPr lang="en-US" altLang="en-US" sz="2556" b="1" dirty="0">
                <a:solidFill>
                  <a:schemeClr val="tx1"/>
                </a:solidFill>
              </a:rPr>
              <a:t>Note</a:t>
            </a:r>
            <a:r>
              <a:rPr lang="en-US" altLang="en-US" sz="2556" dirty="0">
                <a:solidFill>
                  <a:schemeClr val="tx1"/>
                </a:solidFill>
              </a:rPr>
              <a:t>: This should not be done by manually stretching the image to a larger size.)</a:t>
            </a:r>
          </a:p>
          <a:p>
            <a:pPr eaLnBrk="1" hangingPunct="1">
              <a:spcBef>
                <a:spcPct val="50000"/>
              </a:spcBef>
              <a:defRPr/>
            </a:pPr>
            <a:r>
              <a:rPr lang="en-US" altLang="en-US" sz="2556" dirty="0">
                <a:solidFill>
                  <a:schemeClr val="tx1"/>
                </a:solidFill>
              </a:rPr>
              <a:t>If the resolution of the image is 300 dpi or higher (400 or 600 dpi), then check to make sure its scale is not higher than 100%.</a:t>
            </a:r>
          </a:p>
          <a:p>
            <a:pPr eaLnBrk="1" hangingPunct="1">
              <a:spcBef>
                <a:spcPct val="50000"/>
              </a:spcBef>
              <a:defRPr/>
            </a:pPr>
            <a:r>
              <a:rPr lang="en-US" altLang="en-US" sz="2556" b="1" dirty="0">
                <a:solidFill>
                  <a:srgbClr val="C40E4F"/>
                </a:solidFill>
              </a:rPr>
              <a:t>*</a:t>
            </a:r>
            <a:r>
              <a:rPr lang="en-US" altLang="en-US" sz="2556" b="1" dirty="0">
                <a:solidFill>
                  <a:schemeClr val="tx1"/>
                </a:solidFill>
              </a:rPr>
              <a:t>To resize an image</a:t>
            </a:r>
            <a:r>
              <a:rPr lang="en-US" altLang="en-US" sz="2556" dirty="0">
                <a:solidFill>
                  <a:schemeClr val="tx1"/>
                </a:solidFill>
              </a:rPr>
              <a:t> – Click on the image, hold the Shift key down and drag the bottom right corner to resize the image in proportion.</a:t>
            </a:r>
          </a:p>
          <a:p>
            <a:pPr eaLnBrk="1" hangingPunct="1">
              <a:spcBef>
                <a:spcPct val="50000"/>
              </a:spcBef>
              <a:defRPr/>
            </a:pPr>
            <a:r>
              <a:rPr lang="en-US" altLang="en-US" sz="2556" dirty="0">
                <a:solidFill>
                  <a:schemeClr val="tx1"/>
                </a:solidFill>
              </a:rPr>
              <a:t>(Delete this box when inserting your text or image. This is only a reminder.)</a:t>
            </a:r>
          </a:p>
        </p:txBody>
      </p:sp>
      <p:sp>
        <p:nvSpPr>
          <p:cNvPr id="1058" name="AutoShape 51">
            <a:extLst>
              <a:ext uri="{FF2B5EF4-FFF2-40B4-BE49-F238E27FC236}">
                <a16:creationId xmlns:a16="http://schemas.microsoft.com/office/drawing/2014/main" id="{D4C87586-503E-4A5E-9271-A0263539FA71}"/>
              </a:ext>
            </a:extLst>
          </p:cNvPr>
          <p:cNvSpPr>
            <a:spLocks noChangeArrowheads="1"/>
          </p:cNvSpPr>
          <p:nvPr/>
        </p:nvSpPr>
        <p:spPr bwMode="auto">
          <a:xfrm>
            <a:off x="5130800" y="750888"/>
            <a:ext cx="4381500" cy="2252662"/>
          </a:xfrm>
          <a:prstGeom prst="roundRect">
            <a:avLst>
              <a:gd name="adj" fmla="val 16667"/>
            </a:avLst>
          </a:prstGeom>
          <a:noFill/>
          <a:ln>
            <a:noFill/>
          </a:ln>
        </p:spPr>
        <p:txBody>
          <a:bodyPr wrap="none" anchor="ctr"/>
          <a:lstStyle>
            <a:lvl1pPr eaLnBrk="0" hangingPunct="0">
              <a:defRPr sz="10600">
                <a:solidFill>
                  <a:schemeClr val="tx2"/>
                </a:solidFill>
                <a:latin typeface="Arial" panose="020B0604020202020204" pitchFamily="34" charset="0"/>
              </a:defRPr>
            </a:lvl1pPr>
            <a:lvl2pPr marL="742950" indent="-285750" eaLnBrk="0" hangingPunct="0">
              <a:defRPr sz="10600">
                <a:solidFill>
                  <a:schemeClr val="tx2"/>
                </a:solidFill>
                <a:latin typeface="Arial" panose="020B0604020202020204" pitchFamily="34" charset="0"/>
              </a:defRPr>
            </a:lvl2pPr>
            <a:lvl3pPr marL="1143000" indent="-228600" eaLnBrk="0" hangingPunct="0">
              <a:defRPr sz="10600">
                <a:solidFill>
                  <a:schemeClr val="tx2"/>
                </a:solidFill>
                <a:latin typeface="Arial" panose="020B0604020202020204" pitchFamily="34" charset="0"/>
              </a:defRPr>
            </a:lvl3pPr>
            <a:lvl4pPr marL="1600200" indent="-228600" eaLnBrk="0" hangingPunct="0">
              <a:defRPr sz="10600">
                <a:solidFill>
                  <a:schemeClr val="tx2"/>
                </a:solidFill>
                <a:latin typeface="Arial" panose="020B0604020202020204" pitchFamily="34" charset="0"/>
              </a:defRPr>
            </a:lvl4pPr>
            <a:lvl5pPr marL="2057400" indent="-228600" eaLnBrk="0" hangingPunct="0">
              <a:defRPr sz="10600">
                <a:solidFill>
                  <a:schemeClr val="tx2"/>
                </a:solidFill>
                <a:latin typeface="Arial" panose="020B0604020202020204" pitchFamily="34" charset="0"/>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endParaRPr lang="en-US" altLang="en-US" sz="13545"/>
          </a:p>
        </p:txBody>
      </p:sp>
      <p:sp>
        <p:nvSpPr>
          <p:cNvPr id="1059" name="AutoShape 54">
            <a:extLst>
              <a:ext uri="{FF2B5EF4-FFF2-40B4-BE49-F238E27FC236}">
                <a16:creationId xmlns:a16="http://schemas.microsoft.com/office/drawing/2014/main" id="{AF2889B2-33D6-406D-B4DD-79429261C670}"/>
              </a:ext>
            </a:extLst>
          </p:cNvPr>
          <p:cNvSpPr>
            <a:spLocks noChangeArrowheads="1"/>
          </p:cNvSpPr>
          <p:nvPr/>
        </p:nvSpPr>
        <p:spPr bwMode="auto">
          <a:xfrm>
            <a:off x="3200400" y="750888"/>
            <a:ext cx="4673600" cy="2462212"/>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lvl1pPr eaLnBrk="0" hangingPunct="0">
              <a:defRPr sz="10600">
                <a:solidFill>
                  <a:schemeClr val="tx2"/>
                </a:solidFill>
                <a:latin typeface="Arial" panose="020B0604020202020204" pitchFamily="34" charset="0"/>
              </a:defRPr>
            </a:lvl1pPr>
            <a:lvl2pPr marL="742950" indent="-285750" eaLnBrk="0" hangingPunct="0">
              <a:defRPr sz="10600">
                <a:solidFill>
                  <a:schemeClr val="tx2"/>
                </a:solidFill>
                <a:latin typeface="Arial" panose="020B0604020202020204" pitchFamily="34" charset="0"/>
              </a:defRPr>
            </a:lvl2pPr>
            <a:lvl3pPr marL="1143000" indent="-228600" eaLnBrk="0" hangingPunct="0">
              <a:defRPr sz="10600">
                <a:solidFill>
                  <a:schemeClr val="tx2"/>
                </a:solidFill>
                <a:latin typeface="Arial" panose="020B0604020202020204" pitchFamily="34" charset="0"/>
              </a:defRPr>
            </a:lvl3pPr>
            <a:lvl4pPr marL="1600200" indent="-228600" eaLnBrk="0" hangingPunct="0">
              <a:defRPr sz="10600">
                <a:solidFill>
                  <a:schemeClr val="tx2"/>
                </a:solidFill>
                <a:latin typeface="Arial" panose="020B0604020202020204" pitchFamily="34" charset="0"/>
              </a:defRPr>
            </a:lvl4pPr>
            <a:lvl5pPr marL="2057400" indent="-228600" eaLnBrk="0" hangingPunct="0">
              <a:defRPr sz="10600">
                <a:solidFill>
                  <a:schemeClr val="tx2"/>
                </a:solidFill>
                <a:latin typeface="Arial" panose="020B0604020202020204" pitchFamily="34" charset="0"/>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endParaRPr lang="en-US" altLang="en-US" sz="13545" dirty="0"/>
          </a:p>
        </p:txBody>
      </p:sp>
      <p:sp>
        <p:nvSpPr>
          <p:cNvPr id="6178" name="WordArt 92">
            <a:extLst>
              <a:ext uri="{FF2B5EF4-FFF2-40B4-BE49-F238E27FC236}">
                <a16:creationId xmlns:a16="http://schemas.microsoft.com/office/drawing/2014/main" id="{3E0CAAD8-D9E8-403D-B66C-A4A94DEC1F19}"/>
              </a:ext>
            </a:extLst>
          </p:cNvPr>
          <p:cNvSpPr>
            <a:spLocks noChangeArrowheads="1" noChangeShapeType="1" noTextEdit="1"/>
          </p:cNvSpPr>
          <p:nvPr/>
        </p:nvSpPr>
        <p:spPr bwMode="auto">
          <a:xfrm>
            <a:off x="3902075" y="1290638"/>
            <a:ext cx="3184525" cy="13604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600" kern="10" dirty="0">
                <a:solidFill>
                  <a:schemeClr val="bg1"/>
                </a:solidFill>
                <a:effectLst>
                  <a:outerShdw dist="45791" dir="2021404" algn="ctr" rotWithShape="0">
                    <a:srgbClr val="B2B2B2">
                      <a:alpha val="79999"/>
                    </a:srgbClr>
                  </a:outerShdw>
                </a:effectLst>
                <a:cs typeface="Arial" panose="020B0604020202020204" pitchFamily="34" charset="0"/>
              </a:rPr>
              <a:t>Replace</a:t>
            </a:r>
          </a:p>
          <a:p>
            <a:pPr algn="ctr"/>
            <a:r>
              <a:rPr lang="en-US" sz="4600" kern="10" dirty="0">
                <a:solidFill>
                  <a:schemeClr val="bg1"/>
                </a:solidFill>
                <a:effectLst>
                  <a:outerShdw dist="45791" dir="2021404" algn="ctr" rotWithShape="0">
                    <a:srgbClr val="B2B2B2">
                      <a:alpha val="79999"/>
                    </a:srgbClr>
                  </a:outerShdw>
                </a:effectLst>
                <a:cs typeface="Arial" panose="020B0604020202020204" pitchFamily="34" charset="0"/>
              </a:rPr>
              <a:t>With Your logo or other</a:t>
            </a:r>
          </a:p>
        </p:txBody>
      </p:sp>
      <p:pic>
        <p:nvPicPr>
          <p:cNvPr id="5" name="Immagine 4" descr="Immagine che contiene testo, schermata, Carattere, Blu elettrico&#10;&#10;Il contenuto generato dall'IA potrebbe non essere corretto.">
            <a:extLst>
              <a:ext uri="{FF2B5EF4-FFF2-40B4-BE49-F238E27FC236}">
                <a16:creationId xmlns:a16="http://schemas.microsoft.com/office/drawing/2014/main" id="{18BF1C48-FA83-1C29-0414-8E19396AA9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03600" y="517525"/>
            <a:ext cx="13030200" cy="3257550"/>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ho2014">
  <a:themeElements>
    <a:clrScheme name="Custom 1">
      <a:dk1>
        <a:srgbClr val="000000"/>
      </a:dk1>
      <a:lt1>
        <a:srgbClr val="FFFFFF"/>
      </a:lt1>
      <a:dk2>
        <a:srgbClr val="1B1916"/>
      </a:dk2>
      <a:lt2>
        <a:srgbClr val="CF281C"/>
      </a:lt2>
      <a:accent1>
        <a:srgbClr val="F3F2F0"/>
      </a:accent1>
      <a:accent2>
        <a:srgbClr val="887E6E"/>
      </a:accent2>
      <a:accent3>
        <a:srgbClr val="CF281C"/>
      </a:accent3>
      <a:accent4>
        <a:srgbClr val="F1A39E"/>
      </a:accent4>
      <a:accent5>
        <a:srgbClr val="CF281C"/>
      </a:accent5>
      <a:accent6>
        <a:srgbClr val="EB766D"/>
      </a:accent6>
      <a:hlink>
        <a:srgbClr val="F3F2F0"/>
      </a:hlink>
      <a:folHlink>
        <a:srgbClr val="F3F2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89DE89F99F3B41A0950B4958CC305C" ma:contentTypeVersion="12" ma:contentTypeDescription="Create a new document." ma:contentTypeScope="" ma:versionID="ca5727546a81cfbf2f527a883933814c">
  <xsd:schema xmlns:xsd="http://www.w3.org/2001/XMLSchema" xmlns:xs="http://www.w3.org/2001/XMLSchema" xmlns:p="http://schemas.microsoft.com/office/2006/metadata/properties" xmlns:ns2="0b59cee8-6e00-4bb0-ab36-773275b216c5" xmlns:ns3="fa87dcf5-3992-4aba-98b2-bc578a3bb7f8" targetNamespace="http://schemas.microsoft.com/office/2006/metadata/properties" ma:root="true" ma:fieldsID="d88fc80b424768bbb2abb39862b81eb4" ns2:_="" ns3:_="">
    <xsd:import namespace="0b59cee8-6e00-4bb0-ab36-773275b216c5"/>
    <xsd:import namespace="fa87dcf5-3992-4aba-98b2-bc578a3bb7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9cee8-6e00-4bb0-ab36-773275b21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7dcf5-3992-4aba-98b2-bc578a3bb7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746168-23E9-4491-8768-A1FB79903966}">
  <ds:schemaRefs>
    <ds:schemaRef ds:uri="http://schemas.microsoft.com/sharepoint/v3/contenttype/forms"/>
  </ds:schemaRefs>
</ds:datastoreItem>
</file>

<file path=customXml/itemProps2.xml><?xml version="1.0" encoding="utf-8"?>
<ds:datastoreItem xmlns:ds="http://schemas.openxmlformats.org/officeDocument/2006/customXml" ds:itemID="{BAF5BF63-A3D3-4543-8115-65C6AC4AE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9cee8-6e00-4bb0-ab36-773275b216c5"/>
    <ds:schemaRef ds:uri="fa87dcf5-3992-4aba-98b2-bc578a3bb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590</Words>
  <Application>Microsoft Office PowerPoint</Application>
  <PresentationFormat>Personalizzato</PresentationFormat>
  <Paragraphs>56</Paragraphs>
  <Slides>1</Slides>
  <Notes>1</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1</vt:i4>
      </vt:variant>
    </vt:vector>
  </HeadingPairs>
  <TitlesOfParts>
    <vt:vector size="10" baseType="lpstr">
      <vt:lpstr>Arial</vt:lpstr>
      <vt:lpstr>Century Gothic</vt:lpstr>
      <vt:lpstr>Century Schoolbook</vt:lpstr>
      <vt:lpstr>Wingdings</vt:lpstr>
      <vt:lpstr>Times</vt:lpstr>
      <vt:lpstr>Wingdings 2</vt:lpstr>
      <vt:lpstr>Default Design</vt:lpstr>
      <vt:lpstr>soho2014</vt:lpstr>
      <vt:lpstr>Chart</vt:lpstr>
      <vt:lpstr>Poster Title Researchers’/Presenters’ Names Institution/Organization/Company</vt:lpstr>
    </vt:vector>
  </TitlesOfParts>
  <Company>SciFor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PROEVENTI SRL</cp:lastModifiedBy>
  <cp:revision>240</cp:revision>
  <dcterms:created xsi:type="dcterms:W3CDTF">2003-12-17T18:44:28Z</dcterms:created>
  <dcterms:modified xsi:type="dcterms:W3CDTF">2025-06-27T09:23:50Z</dcterms:modified>
</cp:coreProperties>
</file>